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ECA982-134D-4B32-B0FC-1BAE7BE6E727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DF78A-799F-4EE6-A71C-150EE25ED7F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597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F78A-799F-4EE6-A71C-150EE25ED7F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F78A-799F-4EE6-A71C-150EE25ED7F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F78A-799F-4EE6-A71C-150EE25ED7F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5DF78A-799F-4EE6-A71C-150EE25ED7F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A0DA-D9A9-4F86-AC8F-B5D9C4227A5F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C453-8DA5-41EF-B5ED-9CC01DA3E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A0DA-D9A9-4F86-AC8F-B5D9C4227A5F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C453-8DA5-41EF-B5ED-9CC01DA3E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A0DA-D9A9-4F86-AC8F-B5D9C4227A5F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C453-8DA5-41EF-B5ED-9CC01DA3E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A0DA-D9A9-4F86-AC8F-B5D9C4227A5F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C453-8DA5-41EF-B5ED-9CC01DA3E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A0DA-D9A9-4F86-AC8F-B5D9C4227A5F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C453-8DA5-41EF-B5ED-9CC01DA3E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A0DA-D9A9-4F86-AC8F-B5D9C4227A5F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C453-8DA5-41EF-B5ED-9CC01DA3E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A0DA-D9A9-4F86-AC8F-B5D9C4227A5F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C453-8DA5-41EF-B5ED-9CC01DA3E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A0DA-D9A9-4F86-AC8F-B5D9C4227A5F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C453-8DA5-41EF-B5ED-9CC01DA3E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A0DA-D9A9-4F86-AC8F-B5D9C4227A5F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C453-8DA5-41EF-B5ED-9CC01DA3E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A0DA-D9A9-4F86-AC8F-B5D9C4227A5F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C453-8DA5-41EF-B5ED-9CC01DA3E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A0DA-D9A9-4F86-AC8F-B5D9C4227A5F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BC453-8DA5-41EF-B5ED-9CC01DA3E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9A0DA-D9A9-4F86-AC8F-B5D9C4227A5F}" type="datetimeFigureOut">
              <a:rPr lang="en-US" smtClean="0"/>
              <a:pPr/>
              <a:t>4/28/2011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BC453-8DA5-41EF-B5ED-9CC01DA3E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Section 1 – Class Practice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PowerPoint </a:t>
            </a:r>
            <a:r>
              <a:rPr lang="en-US" dirty="0" smtClean="0"/>
              <a:t>2010 </a:t>
            </a:r>
            <a:r>
              <a:rPr lang="en-US" dirty="0" smtClean="0"/>
              <a:t>Advanced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Roberts Consulting</a:t>
            </a:r>
            <a:br>
              <a:rPr lang="en-US" dirty="0" smtClean="0"/>
            </a:br>
            <a:r>
              <a:rPr lang="en-US" dirty="0" smtClean="0"/>
              <a:t>Organization Chart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Insert Video from File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Insert Video from Clip Organizer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On-screen Show (4:3)</PresentationFormat>
  <Paragraphs>9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Section 1 – Class Practice</vt:lpstr>
      <vt:lpstr>Roberts Consulting Organization Chart</vt:lpstr>
      <vt:lpstr>Insert Video from File</vt:lpstr>
      <vt:lpstr>Insert Video from Clip Organizer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2009-07-28T16:18:25Z</dcterms:created>
  <dcterms:modified xsi:type="dcterms:W3CDTF">2011-04-28T16:03:55Z</dcterms:modified>
</cp:coreProperties>
</file>