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85B84-2121-4601-AA61-9EBC3F60572E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BD33D-CCAD-4100-A84F-87E1D5A0A2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4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BD33D-CCAD-4100-A84F-87E1D5A0A2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BD33D-CCAD-4100-A84F-87E1D5A0A20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BD33D-CCAD-4100-A84F-87E1D5A0A20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 Ownership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Is it Right for You?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Home 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Personal satisfaction</a:t>
            </a:r>
          </a:p>
          <a:p>
            <a:pPr lvl="1"/>
            <a:r>
              <a:rPr lang="en-US" sz="2400" dirty="0" smtClean="0"/>
              <a:t>Pride of ownership</a:t>
            </a:r>
          </a:p>
          <a:p>
            <a:pPr lvl="1"/>
            <a:r>
              <a:rPr lang="en-US" sz="2400" dirty="0" smtClean="0"/>
              <a:t>Permanency</a:t>
            </a:r>
            <a:endParaRPr lang="en-US" sz="2400" dirty="0" smtClean="0"/>
          </a:p>
          <a:p>
            <a:r>
              <a:rPr lang="en-US" sz="2800" dirty="0" smtClean="0"/>
              <a:t>Deduction on interest</a:t>
            </a:r>
          </a:p>
          <a:p>
            <a:r>
              <a:rPr lang="en-US" sz="2800" dirty="0" smtClean="0"/>
              <a:t>Investment growth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Real estate taxes</a:t>
            </a:r>
          </a:p>
          <a:p>
            <a:r>
              <a:rPr lang="en-US" dirty="0" smtClean="0"/>
              <a:t>Special assessments</a:t>
            </a:r>
          </a:p>
          <a:p>
            <a:r>
              <a:rPr lang="en-US" dirty="0" smtClean="0"/>
              <a:t>Closing costs</a:t>
            </a:r>
          </a:p>
          <a:p>
            <a:pPr lvl="1"/>
            <a:r>
              <a:rPr lang="en-US" dirty="0" smtClean="0"/>
              <a:t>Attorney </a:t>
            </a:r>
            <a:r>
              <a:rPr lang="en-US" dirty="0" smtClean="0"/>
              <a:t>fees</a:t>
            </a:r>
          </a:p>
          <a:p>
            <a:pPr lvl="1"/>
            <a:r>
              <a:rPr lang="en-US" dirty="0" smtClean="0"/>
              <a:t>Transfer taxes</a:t>
            </a:r>
          </a:p>
          <a:p>
            <a:pPr lvl="1"/>
            <a:r>
              <a:rPr lang="en-US" dirty="0" smtClean="0"/>
              <a:t>Title insurance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Taxable income</a:t>
            </a:r>
          </a:p>
          <a:p>
            <a:r>
              <a:rPr lang="en-US" dirty="0" smtClean="0"/>
              <a:t>Maintenance</a:t>
            </a:r>
            <a:endParaRPr lang="en-US" dirty="0" smtClean="0"/>
          </a:p>
          <a:p>
            <a:r>
              <a:rPr lang="en-US" dirty="0" smtClean="0"/>
              <a:t>Insurance</a:t>
            </a:r>
          </a:p>
          <a:p>
            <a:r>
              <a:rPr lang="en-US" dirty="0" smtClean="0"/>
              <a:t>Earning </a:t>
            </a:r>
            <a:r>
              <a:rPr lang="en-US" dirty="0" smtClean="0"/>
              <a:t>potential of down payment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0</TotalTime>
  <Words>51</Words>
  <Application>Microsoft Office PowerPoint</Application>
  <PresentationFormat>On-screen Show (4:3)</PresentationFormat>
  <Paragraphs>22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Home Ownership</vt:lpstr>
      <vt:lpstr>Advantages of Home Ownership</vt:lpstr>
      <vt:lpstr>Things to Consider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2009-07-28T16:14:33Z</dcterms:created>
  <dcterms:modified xsi:type="dcterms:W3CDTF">2011-04-25T15:21:17Z</dcterms:modified>
</cp:coreProperties>
</file>