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F25536-E341-478F-B285-9CF00D668368}" type="datetimeFigureOut">
              <a:rPr lang="en-US" smtClean="0"/>
              <a:pPr/>
              <a:t>11/20/2009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244B8-3352-4ED6-A058-D1BCB1B8AA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244B8-3352-4ED6-A058-D1BCB1B8AAD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244B8-3352-4ED6-A058-D1BCB1B8AAD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83363" y="136525"/>
            <a:ext cx="1965325" cy="5959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36525"/>
            <a:ext cx="5745163" cy="5959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2088" y="136525"/>
            <a:ext cx="7086600" cy="1276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r>
              <a:rPr lang="en-US" smtClean="0"/>
              <a:t>Click icon to add clip art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2088" y="136525"/>
            <a:ext cx="7086600" cy="1276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9804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69804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80963" y="109538"/>
            <a:ext cx="1196975" cy="1096962"/>
            <a:chOff x="51" y="69"/>
            <a:chExt cx="754" cy="691"/>
          </a:xfrm>
        </p:grpSpPr>
        <p:sp>
          <p:nvSpPr>
            <p:cNvPr id="1026" name="Freeform 2"/>
            <p:cNvSpPr>
              <a:spLocks/>
            </p:cNvSpPr>
            <p:nvPr/>
          </p:nvSpPr>
          <p:spPr bwMode="auto">
            <a:xfrm>
              <a:off x="433" y="415"/>
              <a:ext cx="2" cy="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1" y="0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solidFill>
              <a:srgbClr val="F9F9F9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auto">
            <a:xfrm>
              <a:off x="439" y="415"/>
              <a:ext cx="2" cy="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1" y="0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solidFill>
              <a:srgbClr val="D9D9D9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auto">
            <a:xfrm>
              <a:off x="445" y="415"/>
              <a:ext cx="2" cy="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1" y="0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solidFill>
              <a:srgbClr val="B9C2D2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auto">
            <a:xfrm>
              <a:off x="452" y="415"/>
              <a:ext cx="1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A0B0CE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458" y="415"/>
              <a:ext cx="2" cy="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1" y="0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solidFill>
              <a:srgbClr val="6885C3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464" y="415"/>
              <a:ext cx="2" cy="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1" y="0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solidFill>
              <a:srgbClr val="3352B3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470" y="415"/>
              <a:ext cx="2" cy="2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1" y="0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lnTo>
                    <a:pt x="1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0"/>
                  </a:lnTo>
                </a:path>
              </a:pathLst>
            </a:custGeom>
            <a:solidFill>
              <a:srgbClr val="1F3EA9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477" y="415"/>
              <a:ext cx="1" cy="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solidFill>
              <a:srgbClr val="00279C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245" y="189"/>
              <a:ext cx="366" cy="450"/>
            </a:xfrm>
            <a:custGeom>
              <a:avLst/>
              <a:gdLst/>
              <a:ahLst/>
              <a:cxnLst>
                <a:cxn ang="0">
                  <a:pos x="0" y="114"/>
                </a:cxn>
                <a:cxn ang="0">
                  <a:pos x="170" y="201"/>
                </a:cxn>
                <a:cxn ang="0">
                  <a:pos x="183" y="0"/>
                </a:cxn>
                <a:cxn ang="0">
                  <a:pos x="195" y="201"/>
                </a:cxn>
                <a:cxn ang="0">
                  <a:pos x="364" y="112"/>
                </a:cxn>
                <a:cxn ang="0">
                  <a:pos x="207" y="225"/>
                </a:cxn>
                <a:cxn ang="0">
                  <a:pos x="365" y="337"/>
                </a:cxn>
                <a:cxn ang="0">
                  <a:pos x="195" y="248"/>
                </a:cxn>
                <a:cxn ang="0">
                  <a:pos x="183" y="449"/>
                </a:cxn>
                <a:cxn ang="0">
                  <a:pos x="170" y="248"/>
                </a:cxn>
                <a:cxn ang="0">
                  <a:pos x="0" y="337"/>
                </a:cxn>
                <a:cxn ang="0">
                  <a:pos x="158" y="225"/>
                </a:cxn>
                <a:cxn ang="0">
                  <a:pos x="0" y="114"/>
                </a:cxn>
              </a:cxnLst>
              <a:rect l="0" t="0" r="r" b="b"/>
              <a:pathLst>
                <a:path w="366" h="450">
                  <a:moveTo>
                    <a:pt x="0" y="114"/>
                  </a:moveTo>
                  <a:lnTo>
                    <a:pt x="170" y="201"/>
                  </a:lnTo>
                  <a:lnTo>
                    <a:pt x="183" y="0"/>
                  </a:lnTo>
                  <a:lnTo>
                    <a:pt x="195" y="201"/>
                  </a:lnTo>
                  <a:lnTo>
                    <a:pt x="364" y="112"/>
                  </a:lnTo>
                  <a:lnTo>
                    <a:pt x="207" y="225"/>
                  </a:lnTo>
                  <a:lnTo>
                    <a:pt x="365" y="337"/>
                  </a:lnTo>
                  <a:lnTo>
                    <a:pt x="195" y="248"/>
                  </a:lnTo>
                  <a:lnTo>
                    <a:pt x="183" y="449"/>
                  </a:lnTo>
                  <a:lnTo>
                    <a:pt x="170" y="248"/>
                  </a:lnTo>
                  <a:lnTo>
                    <a:pt x="0" y="337"/>
                  </a:lnTo>
                  <a:lnTo>
                    <a:pt x="158" y="225"/>
                  </a:lnTo>
                  <a:lnTo>
                    <a:pt x="0" y="114"/>
                  </a:lnTo>
                </a:path>
              </a:pathLst>
            </a:custGeom>
            <a:solidFill>
              <a:srgbClr val="00279C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51" y="69"/>
              <a:ext cx="754" cy="691"/>
            </a:xfrm>
            <a:custGeom>
              <a:avLst/>
              <a:gdLst/>
              <a:ahLst/>
              <a:cxnLst>
                <a:cxn ang="0">
                  <a:pos x="338" y="322"/>
                </a:cxn>
                <a:cxn ang="0">
                  <a:pos x="188" y="0"/>
                </a:cxn>
                <a:cxn ang="0">
                  <a:pos x="377" y="298"/>
                </a:cxn>
                <a:cxn ang="0">
                  <a:pos x="563" y="0"/>
                </a:cxn>
                <a:cxn ang="0">
                  <a:pos x="414" y="322"/>
                </a:cxn>
                <a:cxn ang="0">
                  <a:pos x="753" y="345"/>
                </a:cxn>
                <a:cxn ang="0">
                  <a:pos x="413" y="367"/>
                </a:cxn>
                <a:cxn ang="0">
                  <a:pos x="566" y="690"/>
                </a:cxn>
                <a:cxn ang="0">
                  <a:pos x="377" y="391"/>
                </a:cxn>
                <a:cxn ang="0">
                  <a:pos x="188" y="690"/>
                </a:cxn>
                <a:cxn ang="0">
                  <a:pos x="337" y="369"/>
                </a:cxn>
                <a:cxn ang="0">
                  <a:pos x="0" y="345"/>
                </a:cxn>
                <a:cxn ang="0">
                  <a:pos x="338" y="322"/>
                </a:cxn>
              </a:cxnLst>
              <a:rect l="0" t="0" r="r" b="b"/>
              <a:pathLst>
                <a:path w="754" h="691">
                  <a:moveTo>
                    <a:pt x="338" y="322"/>
                  </a:moveTo>
                  <a:lnTo>
                    <a:pt x="188" y="0"/>
                  </a:lnTo>
                  <a:lnTo>
                    <a:pt x="377" y="298"/>
                  </a:lnTo>
                  <a:lnTo>
                    <a:pt x="563" y="0"/>
                  </a:lnTo>
                  <a:lnTo>
                    <a:pt x="414" y="322"/>
                  </a:lnTo>
                  <a:lnTo>
                    <a:pt x="753" y="345"/>
                  </a:lnTo>
                  <a:lnTo>
                    <a:pt x="413" y="367"/>
                  </a:lnTo>
                  <a:lnTo>
                    <a:pt x="566" y="690"/>
                  </a:lnTo>
                  <a:lnTo>
                    <a:pt x="377" y="391"/>
                  </a:lnTo>
                  <a:lnTo>
                    <a:pt x="188" y="690"/>
                  </a:lnTo>
                  <a:lnTo>
                    <a:pt x="337" y="369"/>
                  </a:lnTo>
                  <a:lnTo>
                    <a:pt x="0" y="345"/>
                  </a:lnTo>
                  <a:lnTo>
                    <a:pt x="338" y="322"/>
                  </a:lnTo>
                </a:path>
              </a:pathLst>
            </a:custGeom>
            <a:solidFill>
              <a:srgbClr val="00279C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251" y="196"/>
              <a:ext cx="353" cy="436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164" y="194"/>
                </a:cxn>
                <a:cxn ang="0">
                  <a:pos x="177" y="0"/>
                </a:cxn>
                <a:cxn ang="0">
                  <a:pos x="189" y="194"/>
                </a:cxn>
                <a:cxn ang="0">
                  <a:pos x="352" y="110"/>
                </a:cxn>
                <a:cxn ang="0">
                  <a:pos x="201" y="218"/>
                </a:cxn>
                <a:cxn ang="0">
                  <a:pos x="352" y="325"/>
                </a:cxn>
                <a:cxn ang="0">
                  <a:pos x="189" y="242"/>
                </a:cxn>
                <a:cxn ang="0">
                  <a:pos x="177" y="435"/>
                </a:cxn>
                <a:cxn ang="0">
                  <a:pos x="164" y="242"/>
                </a:cxn>
                <a:cxn ang="0">
                  <a:pos x="0" y="327"/>
                </a:cxn>
                <a:cxn ang="0">
                  <a:pos x="152" y="218"/>
                </a:cxn>
                <a:cxn ang="0">
                  <a:pos x="0" y="110"/>
                </a:cxn>
              </a:cxnLst>
              <a:rect l="0" t="0" r="r" b="b"/>
              <a:pathLst>
                <a:path w="353" h="436">
                  <a:moveTo>
                    <a:pt x="0" y="110"/>
                  </a:moveTo>
                  <a:lnTo>
                    <a:pt x="164" y="194"/>
                  </a:lnTo>
                  <a:lnTo>
                    <a:pt x="177" y="0"/>
                  </a:lnTo>
                  <a:lnTo>
                    <a:pt x="189" y="194"/>
                  </a:lnTo>
                  <a:lnTo>
                    <a:pt x="352" y="110"/>
                  </a:lnTo>
                  <a:lnTo>
                    <a:pt x="201" y="218"/>
                  </a:lnTo>
                  <a:lnTo>
                    <a:pt x="352" y="325"/>
                  </a:lnTo>
                  <a:lnTo>
                    <a:pt x="189" y="242"/>
                  </a:lnTo>
                  <a:lnTo>
                    <a:pt x="177" y="435"/>
                  </a:lnTo>
                  <a:lnTo>
                    <a:pt x="164" y="242"/>
                  </a:lnTo>
                  <a:lnTo>
                    <a:pt x="0" y="327"/>
                  </a:lnTo>
                  <a:lnTo>
                    <a:pt x="152" y="218"/>
                  </a:lnTo>
                  <a:lnTo>
                    <a:pt x="0" y="110"/>
                  </a:lnTo>
                </a:path>
              </a:pathLst>
            </a:custGeom>
            <a:solidFill>
              <a:srgbClr val="0B2B9E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65" y="82"/>
              <a:ext cx="725" cy="665"/>
            </a:xfrm>
            <a:custGeom>
              <a:avLst/>
              <a:gdLst/>
              <a:ahLst/>
              <a:cxnLst>
                <a:cxn ang="0">
                  <a:pos x="324" y="309"/>
                </a:cxn>
                <a:cxn ang="0">
                  <a:pos x="182" y="0"/>
                </a:cxn>
                <a:cxn ang="0">
                  <a:pos x="363" y="285"/>
                </a:cxn>
                <a:cxn ang="0">
                  <a:pos x="543" y="0"/>
                </a:cxn>
                <a:cxn ang="0">
                  <a:pos x="400" y="309"/>
                </a:cxn>
                <a:cxn ang="0">
                  <a:pos x="724" y="332"/>
                </a:cxn>
                <a:cxn ang="0">
                  <a:pos x="399" y="354"/>
                </a:cxn>
                <a:cxn ang="0">
                  <a:pos x="543" y="663"/>
                </a:cxn>
                <a:cxn ang="0">
                  <a:pos x="363" y="378"/>
                </a:cxn>
                <a:cxn ang="0">
                  <a:pos x="182" y="664"/>
                </a:cxn>
                <a:cxn ang="0">
                  <a:pos x="323" y="356"/>
                </a:cxn>
                <a:cxn ang="0">
                  <a:pos x="0" y="332"/>
                </a:cxn>
                <a:cxn ang="0">
                  <a:pos x="324" y="309"/>
                </a:cxn>
              </a:cxnLst>
              <a:rect l="0" t="0" r="r" b="b"/>
              <a:pathLst>
                <a:path w="725" h="665">
                  <a:moveTo>
                    <a:pt x="324" y="309"/>
                  </a:moveTo>
                  <a:lnTo>
                    <a:pt x="182" y="0"/>
                  </a:lnTo>
                  <a:lnTo>
                    <a:pt x="363" y="285"/>
                  </a:lnTo>
                  <a:lnTo>
                    <a:pt x="543" y="0"/>
                  </a:lnTo>
                  <a:lnTo>
                    <a:pt x="400" y="309"/>
                  </a:lnTo>
                  <a:lnTo>
                    <a:pt x="724" y="332"/>
                  </a:lnTo>
                  <a:lnTo>
                    <a:pt x="399" y="354"/>
                  </a:lnTo>
                  <a:lnTo>
                    <a:pt x="543" y="663"/>
                  </a:lnTo>
                  <a:lnTo>
                    <a:pt x="363" y="378"/>
                  </a:lnTo>
                  <a:lnTo>
                    <a:pt x="182" y="664"/>
                  </a:lnTo>
                  <a:lnTo>
                    <a:pt x="323" y="356"/>
                  </a:lnTo>
                  <a:lnTo>
                    <a:pt x="0" y="332"/>
                  </a:lnTo>
                  <a:lnTo>
                    <a:pt x="324" y="309"/>
                  </a:lnTo>
                </a:path>
              </a:pathLst>
            </a:custGeom>
            <a:solidFill>
              <a:srgbClr val="0B2B9E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257" y="204"/>
              <a:ext cx="341" cy="421"/>
            </a:xfrm>
            <a:custGeom>
              <a:avLst/>
              <a:gdLst/>
              <a:ahLst/>
              <a:cxnLst>
                <a:cxn ang="0">
                  <a:pos x="0" y="106"/>
                </a:cxn>
                <a:cxn ang="0">
                  <a:pos x="158" y="186"/>
                </a:cxn>
                <a:cxn ang="0">
                  <a:pos x="171" y="0"/>
                </a:cxn>
                <a:cxn ang="0">
                  <a:pos x="183" y="186"/>
                </a:cxn>
                <a:cxn ang="0">
                  <a:pos x="340" y="106"/>
                </a:cxn>
                <a:cxn ang="0">
                  <a:pos x="195" y="210"/>
                </a:cxn>
                <a:cxn ang="0">
                  <a:pos x="340" y="315"/>
                </a:cxn>
                <a:cxn ang="0">
                  <a:pos x="183" y="234"/>
                </a:cxn>
                <a:cxn ang="0">
                  <a:pos x="171" y="420"/>
                </a:cxn>
                <a:cxn ang="0">
                  <a:pos x="158" y="234"/>
                </a:cxn>
                <a:cxn ang="0">
                  <a:pos x="0" y="315"/>
                </a:cxn>
                <a:cxn ang="0">
                  <a:pos x="146" y="210"/>
                </a:cxn>
                <a:cxn ang="0">
                  <a:pos x="0" y="106"/>
                </a:cxn>
              </a:cxnLst>
              <a:rect l="0" t="0" r="r" b="b"/>
              <a:pathLst>
                <a:path w="341" h="421">
                  <a:moveTo>
                    <a:pt x="0" y="106"/>
                  </a:moveTo>
                  <a:lnTo>
                    <a:pt x="158" y="186"/>
                  </a:lnTo>
                  <a:lnTo>
                    <a:pt x="171" y="0"/>
                  </a:lnTo>
                  <a:lnTo>
                    <a:pt x="183" y="186"/>
                  </a:lnTo>
                  <a:lnTo>
                    <a:pt x="340" y="106"/>
                  </a:lnTo>
                  <a:lnTo>
                    <a:pt x="195" y="210"/>
                  </a:lnTo>
                  <a:lnTo>
                    <a:pt x="340" y="315"/>
                  </a:lnTo>
                  <a:lnTo>
                    <a:pt x="183" y="234"/>
                  </a:lnTo>
                  <a:lnTo>
                    <a:pt x="171" y="420"/>
                  </a:lnTo>
                  <a:lnTo>
                    <a:pt x="158" y="234"/>
                  </a:lnTo>
                  <a:lnTo>
                    <a:pt x="0" y="315"/>
                  </a:lnTo>
                  <a:lnTo>
                    <a:pt x="146" y="210"/>
                  </a:lnTo>
                  <a:lnTo>
                    <a:pt x="0" y="106"/>
                  </a:lnTo>
                </a:path>
              </a:pathLst>
            </a:custGeom>
            <a:solidFill>
              <a:srgbClr val="102FA1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79" y="95"/>
              <a:ext cx="697" cy="638"/>
            </a:xfrm>
            <a:custGeom>
              <a:avLst/>
              <a:gdLst/>
              <a:ahLst/>
              <a:cxnLst>
                <a:cxn ang="0">
                  <a:pos x="310" y="296"/>
                </a:cxn>
                <a:cxn ang="0">
                  <a:pos x="176" y="0"/>
                </a:cxn>
                <a:cxn ang="0">
                  <a:pos x="349" y="272"/>
                </a:cxn>
                <a:cxn ang="0">
                  <a:pos x="522" y="0"/>
                </a:cxn>
                <a:cxn ang="0">
                  <a:pos x="386" y="296"/>
                </a:cxn>
                <a:cxn ang="0">
                  <a:pos x="696" y="319"/>
                </a:cxn>
                <a:cxn ang="0">
                  <a:pos x="385" y="341"/>
                </a:cxn>
                <a:cxn ang="0">
                  <a:pos x="522" y="637"/>
                </a:cxn>
                <a:cxn ang="0">
                  <a:pos x="349" y="365"/>
                </a:cxn>
                <a:cxn ang="0">
                  <a:pos x="176" y="637"/>
                </a:cxn>
                <a:cxn ang="0">
                  <a:pos x="310" y="342"/>
                </a:cxn>
                <a:cxn ang="0">
                  <a:pos x="0" y="319"/>
                </a:cxn>
                <a:cxn ang="0">
                  <a:pos x="310" y="296"/>
                </a:cxn>
              </a:cxnLst>
              <a:rect l="0" t="0" r="r" b="b"/>
              <a:pathLst>
                <a:path w="697" h="638">
                  <a:moveTo>
                    <a:pt x="310" y="296"/>
                  </a:moveTo>
                  <a:lnTo>
                    <a:pt x="176" y="0"/>
                  </a:lnTo>
                  <a:lnTo>
                    <a:pt x="349" y="272"/>
                  </a:lnTo>
                  <a:lnTo>
                    <a:pt x="522" y="0"/>
                  </a:lnTo>
                  <a:lnTo>
                    <a:pt x="386" y="296"/>
                  </a:lnTo>
                  <a:lnTo>
                    <a:pt x="696" y="319"/>
                  </a:lnTo>
                  <a:lnTo>
                    <a:pt x="385" y="341"/>
                  </a:lnTo>
                  <a:lnTo>
                    <a:pt x="522" y="637"/>
                  </a:lnTo>
                  <a:lnTo>
                    <a:pt x="349" y="365"/>
                  </a:lnTo>
                  <a:lnTo>
                    <a:pt x="176" y="637"/>
                  </a:lnTo>
                  <a:lnTo>
                    <a:pt x="310" y="342"/>
                  </a:lnTo>
                  <a:lnTo>
                    <a:pt x="0" y="319"/>
                  </a:lnTo>
                  <a:lnTo>
                    <a:pt x="310" y="296"/>
                  </a:lnTo>
                </a:path>
              </a:pathLst>
            </a:custGeom>
            <a:solidFill>
              <a:srgbClr val="102FA1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auto">
            <a:xfrm>
              <a:off x="263" y="211"/>
              <a:ext cx="329" cy="406"/>
            </a:xfrm>
            <a:custGeom>
              <a:avLst/>
              <a:gdLst/>
              <a:ahLst/>
              <a:cxnLst>
                <a:cxn ang="0">
                  <a:pos x="0" y="103"/>
                </a:cxn>
                <a:cxn ang="0">
                  <a:pos x="152" y="179"/>
                </a:cxn>
                <a:cxn ang="0">
                  <a:pos x="165" y="0"/>
                </a:cxn>
                <a:cxn ang="0">
                  <a:pos x="177" y="179"/>
                </a:cxn>
                <a:cxn ang="0">
                  <a:pos x="328" y="101"/>
                </a:cxn>
                <a:cxn ang="0">
                  <a:pos x="189" y="203"/>
                </a:cxn>
                <a:cxn ang="0">
                  <a:pos x="328" y="304"/>
                </a:cxn>
                <a:cxn ang="0">
                  <a:pos x="177" y="227"/>
                </a:cxn>
                <a:cxn ang="0">
                  <a:pos x="165" y="405"/>
                </a:cxn>
                <a:cxn ang="0">
                  <a:pos x="152" y="227"/>
                </a:cxn>
                <a:cxn ang="0">
                  <a:pos x="0" y="304"/>
                </a:cxn>
                <a:cxn ang="0">
                  <a:pos x="140" y="203"/>
                </a:cxn>
                <a:cxn ang="0">
                  <a:pos x="0" y="103"/>
                </a:cxn>
              </a:cxnLst>
              <a:rect l="0" t="0" r="r" b="b"/>
              <a:pathLst>
                <a:path w="329" h="406">
                  <a:moveTo>
                    <a:pt x="0" y="103"/>
                  </a:moveTo>
                  <a:lnTo>
                    <a:pt x="152" y="179"/>
                  </a:lnTo>
                  <a:lnTo>
                    <a:pt x="165" y="0"/>
                  </a:lnTo>
                  <a:lnTo>
                    <a:pt x="177" y="179"/>
                  </a:lnTo>
                  <a:lnTo>
                    <a:pt x="328" y="101"/>
                  </a:lnTo>
                  <a:lnTo>
                    <a:pt x="189" y="203"/>
                  </a:lnTo>
                  <a:lnTo>
                    <a:pt x="328" y="304"/>
                  </a:lnTo>
                  <a:lnTo>
                    <a:pt x="177" y="227"/>
                  </a:lnTo>
                  <a:lnTo>
                    <a:pt x="165" y="405"/>
                  </a:lnTo>
                  <a:lnTo>
                    <a:pt x="152" y="227"/>
                  </a:lnTo>
                  <a:lnTo>
                    <a:pt x="0" y="304"/>
                  </a:lnTo>
                  <a:lnTo>
                    <a:pt x="140" y="203"/>
                  </a:lnTo>
                  <a:lnTo>
                    <a:pt x="0" y="103"/>
                  </a:lnTo>
                </a:path>
              </a:pathLst>
            </a:custGeom>
            <a:solidFill>
              <a:srgbClr val="1534A3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94" y="108"/>
              <a:ext cx="668" cy="612"/>
            </a:xfrm>
            <a:custGeom>
              <a:avLst/>
              <a:gdLst/>
              <a:ahLst/>
              <a:cxnLst>
                <a:cxn ang="0">
                  <a:pos x="295" y="283"/>
                </a:cxn>
                <a:cxn ang="0">
                  <a:pos x="168" y="0"/>
                </a:cxn>
                <a:cxn ang="0">
                  <a:pos x="334" y="259"/>
                </a:cxn>
                <a:cxn ang="0">
                  <a:pos x="499" y="0"/>
                </a:cxn>
                <a:cxn ang="0">
                  <a:pos x="371" y="283"/>
                </a:cxn>
                <a:cxn ang="0">
                  <a:pos x="667" y="306"/>
                </a:cxn>
                <a:cxn ang="0">
                  <a:pos x="370" y="328"/>
                </a:cxn>
                <a:cxn ang="0">
                  <a:pos x="499" y="611"/>
                </a:cxn>
                <a:cxn ang="0">
                  <a:pos x="334" y="352"/>
                </a:cxn>
                <a:cxn ang="0">
                  <a:pos x="168" y="611"/>
                </a:cxn>
                <a:cxn ang="0">
                  <a:pos x="294" y="330"/>
                </a:cxn>
                <a:cxn ang="0">
                  <a:pos x="0" y="306"/>
                </a:cxn>
                <a:cxn ang="0">
                  <a:pos x="295" y="283"/>
                </a:cxn>
              </a:cxnLst>
              <a:rect l="0" t="0" r="r" b="b"/>
              <a:pathLst>
                <a:path w="668" h="612">
                  <a:moveTo>
                    <a:pt x="295" y="283"/>
                  </a:moveTo>
                  <a:lnTo>
                    <a:pt x="168" y="0"/>
                  </a:lnTo>
                  <a:lnTo>
                    <a:pt x="334" y="259"/>
                  </a:lnTo>
                  <a:lnTo>
                    <a:pt x="499" y="0"/>
                  </a:lnTo>
                  <a:lnTo>
                    <a:pt x="371" y="283"/>
                  </a:lnTo>
                  <a:lnTo>
                    <a:pt x="667" y="306"/>
                  </a:lnTo>
                  <a:lnTo>
                    <a:pt x="370" y="328"/>
                  </a:lnTo>
                  <a:lnTo>
                    <a:pt x="499" y="611"/>
                  </a:lnTo>
                  <a:lnTo>
                    <a:pt x="334" y="352"/>
                  </a:lnTo>
                  <a:lnTo>
                    <a:pt x="168" y="611"/>
                  </a:lnTo>
                  <a:lnTo>
                    <a:pt x="294" y="330"/>
                  </a:lnTo>
                  <a:lnTo>
                    <a:pt x="0" y="306"/>
                  </a:lnTo>
                  <a:lnTo>
                    <a:pt x="295" y="283"/>
                  </a:lnTo>
                </a:path>
              </a:pathLst>
            </a:custGeom>
            <a:solidFill>
              <a:srgbClr val="1534A3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auto">
            <a:xfrm>
              <a:off x="269" y="218"/>
              <a:ext cx="318" cy="392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146" y="172"/>
                </a:cxn>
                <a:cxn ang="0">
                  <a:pos x="159" y="0"/>
                </a:cxn>
                <a:cxn ang="0">
                  <a:pos x="171" y="172"/>
                </a:cxn>
                <a:cxn ang="0">
                  <a:pos x="317" y="99"/>
                </a:cxn>
                <a:cxn ang="0">
                  <a:pos x="183" y="196"/>
                </a:cxn>
                <a:cxn ang="0">
                  <a:pos x="317" y="292"/>
                </a:cxn>
                <a:cxn ang="0">
                  <a:pos x="171" y="220"/>
                </a:cxn>
                <a:cxn ang="0">
                  <a:pos x="159" y="391"/>
                </a:cxn>
                <a:cxn ang="0">
                  <a:pos x="146" y="220"/>
                </a:cxn>
                <a:cxn ang="0">
                  <a:pos x="0" y="292"/>
                </a:cxn>
                <a:cxn ang="0">
                  <a:pos x="134" y="196"/>
                </a:cxn>
                <a:cxn ang="0">
                  <a:pos x="0" y="99"/>
                </a:cxn>
              </a:cxnLst>
              <a:rect l="0" t="0" r="r" b="b"/>
              <a:pathLst>
                <a:path w="318" h="392">
                  <a:moveTo>
                    <a:pt x="0" y="99"/>
                  </a:moveTo>
                  <a:lnTo>
                    <a:pt x="146" y="172"/>
                  </a:lnTo>
                  <a:lnTo>
                    <a:pt x="159" y="0"/>
                  </a:lnTo>
                  <a:lnTo>
                    <a:pt x="171" y="172"/>
                  </a:lnTo>
                  <a:lnTo>
                    <a:pt x="317" y="99"/>
                  </a:lnTo>
                  <a:lnTo>
                    <a:pt x="183" y="196"/>
                  </a:lnTo>
                  <a:lnTo>
                    <a:pt x="317" y="292"/>
                  </a:lnTo>
                  <a:lnTo>
                    <a:pt x="171" y="220"/>
                  </a:lnTo>
                  <a:lnTo>
                    <a:pt x="159" y="391"/>
                  </a:lnTo>
                  <a:lnTo>
                    <a:pt x="146" y="220"/>
                  </a:lnTo>
                  <a:lnTo>
                    <a:pt x="0" y="292"/>
                  </a:lnTo>
                  <a:lnTo>
                    <a:pt x="134" y="196"/>
                  </a:lnTo>
                  <a:lnTo>
                    <a:pt x="0" y="99"/>
                  </a:lnTo>
                </a:path>
              </a:pathLst>
            </a:custGeom>
            <a:solidFill>
              <a:srgbClr val="1A39A6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auto">
            <a:xfrm>
              <a:off x="108" y="121"/>
              <a:ext cx="639" cy="586"/>
            </a:xfrm>
            <a:custGeom>
              <a:avLst/>
              <a:gdLst/>
              <a:ahLst/>
              <a:cxnLst>
                <a:cxn ang="0">
                  <a:pos x="281" y="270"/>
                </a:cxn>
                <a:cxn ang="0">
                  <a:pos x="161" y="0"/>
                </a:cxn>
                <a:cxn ang="0">
                  <a:pos x="320" y="246"/>
                </a:cxn>
                <a:cxn ang="0">
                  <a:pos x="479" y="0"/>
                </a:cxn>
                <a:cxn ang="0">
                  <a:pos x="357" y="270"/>
                </a:cxn>
                <a:cxn ang="0">
                  <a:pos x="638" y="293"/>
                </a:cxn>
                <a:cxn ang="0">
                  <a:pos x="356" y="315"/>
                </a:cxn>
                <a:cxn ang="0">
                  <a:pos x="479" y="585"/>
                </a:cxn>
                <a:cxn ang="0">
                  <a:pos x="320" y="339"/>
                </a:cxn>
                <a:cxn ang="0">
                  <a:pos x="161" y="585"/>
                </a:cxn>
                <a:cxn ang="0">
                  <a:pos x="281" y="316"/>
                </a:cxn>
                <a:cxn ang="0">
                  <a:pos x="0" y="293"/>
                </a:cxn>
                <a:cxn ang="0">
                  <a:pos x="281" y="270"/>
                </a:cxn>
              </a:cxnLst>
              <a:rect l="0" t="0" r="r" b="b"/>
              <a:pathLst>
                <a:path w="639" h="586">
                  <a:moveTo>
                    <a:pt x="281" y="270"/>
                  </a:moveTo>
                  <a:lnTo>
                    <a:pt x="161" y="0"/>
                  </a:lnTo>
                  <a:lnTo>
                    <a:pt x="320" y="246"/>
                  </a:lnTo>
                  <a:lnTo>
                    <a:pt x="479" y="0"/>
                  </a:lnTo>
                  <a:lnTo>
                    <a:pt x="357" y="270"/>
                  </a:lnTo>
                  <a:lnTo>
                    <a:pt x="638" y="293"/>
                  </a:lnTo>
                  <a:lnTo>
                    <a:pt x="356" y="315"/>
                  </a:lnTo>
                  <a:lnTo>
                    <a:pt x="479" y="585"/>
                  </a:lnTo>
                  <a:lnTo>
                    <a:pt x="320" y="339"/>
                  </a:lnTo>
                  <a:lnTo>
                    <a:pt x="161" y="585"/>
                  </a:lnTo>
                  <a:lnTo>
                    <a:pt x="281" y="316"/>
                  </a:lnTo>
                  <a:lnTo>
                    <a:pt x="0" y="293"/>
                  </a:lnTo>
                  <a:lnTo>
                    <a:pt x="281" y="270"/>
                  </a:lnTo>
                </a:path>
              </a:pathLst>
            </a:custGeom>
            <a:solidFill>
              <a:srgbClr val="1A39A6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auto">
            <a:xfrm>
              <a:off x="275" y="225"/>
              <a:ext cx="306" cy="378"/>
            </a:xfrm>
            <a:custGeom>
              <a:avLst/>
              <a:gdLst/>
              <a:ahLst/>
              <a:cxnLst>
                <a:cxn ang="0">
                  <a:pos x="0" y="96"/>
                </a:cxn>
                <a:cxn ang="0">
                  <a:pos x="140" y="165"/>
                </a:cxn>
                <a:cxn ang="0">
                  <a:pos x="153" y="0"/>
                </a:cxn>
                <a:cxn ang="0">
                  <a:pos x="165" y="165"/>
                </a:cxn>
                <a:cxn ang="0">
                  <a:pos x="305" y="96"/>
                </a:cxn>
                <a:cxn ang="0">
                  <a:pos x="177" y="189"/>
                </a:cxn>
                <a:cxn ang="0">
                  <a:pos x="305" y="283"/>
                </a:cxn>
                <a:cxn ang="0">
                  <a:pos x="165" y="212"/>
                </a:cxn>
                <a:cxn ang="0">
                  <a:pos x="153" y="377"/>
                </a:cxn>
                <a:cxn ang="0">
                  <a:pos x="140" y="212"/>
                </a:cxn>
                <a:cxn ang="0">
                  <a:pos x="0" y="283"/>
                </a:cxn>
                <a:cxn ang="0">
                  <a:pos x="128" y="189"/>
                </a:cxn>
                <a:cxn ang="0">
                  <a:pos x="0" y="96"/>
                </a:cxn>
              </a:cxnLst>
              <a:rect l="0" t="0" r="r" b="b"/>
              <a:pathLst>
                <a:path w="306" h="378">
                  <a:moveTo>
                    <a:pt x="0" y="96"/>
                  </a:moveTo>
                  <a:lnTo>
                    <a:pt x="140" y="165"/>
                  </a:lnTo>
                  <a:lnTo>
                    <a:pt x="153" y="0"/>
                  </a:lnTo>
                  <a:lnTo>
                    <a:pt x="165" y="165"/>
                  </a:lnTo>
                  <a:lnTo>
                    <a:pt x="305" y="96"/>
                  </a:lnTo>
                  <a:lnTo>
                    <a:pt x="177" y="189"/>
                  </a:lnTo>
                  <a:lnTo>
                    <a:pt x="305" y="283"/>
                  </a:lnTo>
                  <a:lnTo>
                    <a:pt x="165" y="212"/>
                  </a:lnTo>
                  <a:lnTo>
                    <a:pt x="153" y="377"/>
                  </a:lnTo>
                  <a:lnTo>
                    <a:pt x="140" y="212"/>
                  </a:lnTo>
                  <a:lnTo>
                    <a:pt x="0" y="283"/>
                  </a:lnTo>
                  <a:lnTo>
                    <a:pt x="128" y="189"/>
                  </a:lnTo>
                  <a:lnTo>
                    <a:pt x="0" y="96"/>
                  </a:lnTo>
                </a:path>
              </a:pathLst>
            </a:custGeom>
            <a:solidFill>
              <a:srgbClr val="1F3EA9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auto">
            <a:xfrm>
              <a:off x="123" y="134"/>
              <a:ext cx="610" cy="560"/>
            </a:xfrm>
            <a:custGeom>
              <a:avLst/>
              <a:gdLst/>
              <a:ahLst/>
              <a:cxnLst>
                <a:cxn ang="0">
                  <a:pos x="266" y="257"/>
                </a:cxn>
                <a:cxn ang="0">
                  <a:pos x="152" y="0"/>
                </a:cxn>
                <a:cxn ang="0">
                  <a:pos x="305" y="233"/>
                </a:cxn>
                <a:cxn ang="0">
                  <a:pos x="455" y="0"/>
                </a:cxn>
                <a:cxn ang="0">
                  <a:pos x="342" y="257"/>
                </a:cxn>
                <a:cxn ang="0">
                  <a:pos x="609" y="280"/>
                </a:cxn>
                <a:cxn ang="0">
                  <a:pos x="341" y="302"/>
                </a:cxn>
                <a:cxn ang="0">
                  <a:pos x="455" y="559"/>
                </a:cxn>
                <a:cxn ang="0">
                  <a:pos x="305" y="326"/>
                </a:cxn>
                <a:cxn ang="0">
                  <a:pos x="152" y="559"/>
                </a:cxn>
                <a:cxn ang="0">
                  <a:pos x="266" y="304"/>
                </a:cxn>
                <a:cxn ang="0">
                  <a:pos x="0" y="280"/>
                </a:cxn>
                <a:cxn ang="0">
                  <a:pos x="266" y="257"/>
                </a:cxn>
              </a:cxnLst>
              <a:rect l="0" t="0" r="r" b="b"/>
              <a:pathLst>
                <a:path w="610" h="560">
                  <a:moveTo>
                    <a:pt x="266" y="257"/>
                  </a:moveTo>
                  <a:lnTo>
                    <a:pt x="152" y="0"/>
                  </a:lnTo>
                  <a:lnTo>
                    <a:pt x="305" y="233"/>
                  </a:lnTo>
                  <a:lnTo>
                    <a:pt x="455" y="0"/>
                  </a:lnTo>
                  <a:lnTo>
                    <a:pt x="342" y="257"/>
                  </a:lnTo>
                  <a:lnTo>
                    <a:pt x="609" y="280"/>
                  </a:lnTo>
                  <a:lnTo>
                    <a:pt x="341" y="302"/>
                  </a:lnTo>
                  <a:lnTo>
                    <a:pt x="455" y="559"/>
                  </a:lnTo>
                  <a:lnTo>
                    <a:pt x="305" y="326"/>
                  </a:lnTo>
                  <a:lnTo>
                    <a:pt x="152" y="559"/>
                  </a:lnTo>
                  <a:lnTo>
                    <a:pt x="266" y="304"/>
                  </a:lnTo>
                  <a:lnTo>
                    <a:pt x="0" y="280"/>
                  </a:lnTo>
                  <a:lnTo>
                    <a:pt x="266" y="257"/>
                  </a:lnTo>
                </a:path>
              </a:pathLst>
            </a:custGeom>
            <a:solidFill>
              <a:srgbClr val="1F3EA9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auto">
            <a:xfrm>
              <a:off x="281" y="233"/>
              <a:ext cx="294" cy="363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34" y="158"/>
                </a:cxn>
                <a:cxn ang="0">
                  <a:pos x="147" y="0"/>
                </a:cxn>
                <a:cxn ang="0">
                  <a:pos x="159" y="158"/>
                </a:cxn>
                <a:cxn ang="0">
                  <a:pos x="293" y="90"/>
                </a:cxn>
                <a:cxn ang="0">
                  <a:pos x="171" y="181"/>
                </a:cxn>
                <a:cxn ang="0">
                  <a:pos x="293" y="270"/>
                </a:cxn>
                <a:cxn ang="0">
                  <a:pos x="159" y="204"/>
                </a:cxn>
                <a:cxn ang="0">
                  <a:pos x="147" y="362"/>
                </a:cxn>
                <a:cxn ang="0">
                  <a:pos x="134" y="204"/>
                </a:cxn>
                <a:cxn ang="0">
                  <a:pos x="0" y="270"/>
                </a:cxn>
                <a:cxn ang="0">
                  <a:pos x="122" y="181"/>
                </a:cxn>
                <a:cxn ang="0">
                  <a:pos x="0" y="90"/>
                </a:cxn>
              </a:cxnLst>
              <a:rect l="0" t="0" r="r" b="b"/>
              <a:pathLst>
                <a:path w="294" h="363">
                  <a:moveTo>
                    <a:pt x="0" y="90"/>
                  </a:moveTo>
                  <a:lnTo>
                    <a:pt x="134" y="158"/>
                  </a:lnTo>
                  <a:lnTo>
                    <a:pt x="147" y="0"/>
                  </a:lnTo>
                  <a:lnTo>
                    <a:pt x="159" y="158"/>
                  </a:lnTo>
                  <a:lnTo>
                    <a:pt x="293" y="90"/>
                  </a:lnTo>
                  <a:lnTo>
                    <a:pt x="171" y="181"/>
                  </a:lnTo>
                  <a:lnTo>
                    <a:pt x="293" y="270"/>
                  </a:lnTo>
                  <a:lnTo>
                    <a:pt x="159" y="204"/>
                  </a:lnTo>
                  <a:lnTo>
                    <a:pt x="147" y="362"/>
                  </a:lnTo>
                  <a:lnTo>
                    <a:pt x="134" y="204"/>
                  </a:lnTo>
                  <a:lnTo>
                    <a:pt x="0" y="270"/>
                  </a:lnTo>
                  <a:lnTo>
                    <a:pt x="122" y="181"/>
                  </a:lnTo>
                  <a:lnTo>
                    <a:pt x="0" y="90"/>
                  </a:lnTo>
                </a:path>
              </a:pathLst>
            </a:custGeom>
            <a:solidFill>
              <a:srgbClr val="2645AC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auto">
            <a:xfrm>
              <a:off x="137" y="147"/>
              <a:ext cx="582" cy="534"/>
            </a:xfrm>
            <a:custGeom>
              <a:avLst/>
              <a:gdLst/>
              <a:ahLst/>
              <a:cxnLst>
                <a:cxn ang="0">
                  <a:pos x="253" y="244"/>
                </a:cxn>
                <a:cxn ang="0">
                  <a:pos x="145" y="0"/>
                </a:cxn>
                <a:cxn ang="0">
                  <a:pos x="291" y="220"/>
                </a:cxn>
                <a:cxn ang="0">
                  <a:pos x="436" y="0"/>
                </a:cxn>
                <a:cxn ang="0">
                  <a:pos x="327" y="244"/>
                </a:cxn>
                <a:cxn ang="0">
                  <a:pos x="581" y="267"/>
                </a:cxn>
                <a:cxn ang="0">
                  <a:pos x="327" y="289"/>
                </a:cxn>
                <a:cxn ang="0">
                  <a:pos x="436" y="533"/>
                </a:cxn>
                <a:cxn ang="0">
                  <a:pos x="291" y="313"/>
                </a:cxn>
                <a:cxn ang="0">
                  <a:pos x="145" y="533"/>
                </a:cxn>
                <a:cxn ang="0">
                  <a:pos x="252" y="290"/>
                </a:cxn>
                <a:cxn ang="0">
                  <a:pos x="0" y="267"/>
                </a:cxn>
                <a:cxn ang="0">
                  <a:pos x="253" y="244"/>
                </a:cxn>
              </a:cxnLst>
              <a:rect l="0" t="0" r="r" b="b"/>
              <a:pathLst>
                <a:path w="582" h="534">
                  <a:moveTo>
                    <a:pt x="253" y="244"/>
                  </a:moveTo>
                  <a:lnTo>
                    <a:pt x="145" y="0"/>
                  </a:lnTo>
                  <a:lnTo>
                    <a:pt x="291" y="220"/>
                  </a:lnTo>
                  <a:lnTo>
                    <a:pt x="436" y="0"/>
                  </a:lnTo>
                  <a:lnTo>
                    <a:pt x="327" y="244"/>
                  </a:lnTo>
                  <a:lnTo>
                    <a:pt x="581" y="267"/>
                  </a:lnTo>
                  <a:lnTo>
                    <a:pt x="327" y="289"/>
                  </a:lnTo>
                  <a:lnTo>
                    <a:pt x="436" y="533"/>
                  </a:lnTo>
                  <a:lnTo>
                    <a:pt x="291" y="313"/>
                  </a:lnTo>
                  <a:lnTo>
                    <a:pt x="145" y="533"/>
                  </a:lnTo>
                  <a:lnTo>
                    <a:pt x="252" y="290"/>
                  </a:lnTo>
                  <a:lnTo>
                    <a:pt x="0" y="267"/>
                  </a:lnTo>
                  <a:lnTo>
                    <a:pt x="253" y="244"/>
                  </a:lnTo>
                </a:path>
              </a:pathLst>
            </a:custGeom>
            <a:solidFill>
              <a:srgbClr val="2645AC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8" name="Freeform 24"/>
            <p:cNvSpPr>
              <a:spLocks/>
            </p:cNvSpPr>
            <p:nvPr/>
          </p:nvSpPr>
          <p:spPr bwMode="auto">
            <a:xfrm>
              <a:off x="287" y="240"/>
              <a:ext cx="282" cy="348"/>
            </a:xfrm>
            <a:custGeom>
              <a:avLst/>
              <a:gdLst/>
              <a:ahLst/>
              <a:cxnLst>
                <a:cxn ang="0">
                  <a:pos x="0" y="88"/>
                </a:cxn>
                <a:cxn ang="0">
                  <a:pos x="128" y="151"/>
                </a:cxn>
                <a:cxn ang="0">
                  <a:pos x="141" y="0"/>
                </a:cxn>
                <a:cxn ang="0">
                  <a:pos x="153" y="151"/>
                </a:cxn>
                <a:cxn ang="0">
                  <a:pos x="280" y="88"/>
                </a:cxn>
                <a:cxn ang="0">
                  <a:pos x="165" y="174"/>
                </a:cxn>
                <a:cxn ang="0">
                  <a:pos x="281" y="259"/>
                </a:cxn>
                <a:cxn ang="0">
                  <a:pos x="153" y="197"/>
                </a:cxn>
                <a:cxn ang="0">
                  <a:pos x="141" y="347"/>
                </a:cxn>
                <a:cxn ang="0">
                  <a:pos x="128" y="197"/>
                </a:cxn>
                <a:cxn ang="0">
                  <a:pos x="0" y="261"/>
                </a:cxn>
                <a:cxn ang="0">
                  <a:pos x="116" y="174"/>
                </a:cxn>
                <a:cxn ang="0">
                  <a:pos x="0" y="88"/>
                </a:cxn>
              </a:cxnLst>
              <a:rect l="0" t="0" r="r" b="b"/>
              <a:pathLst>
                <a:path w="282" h="348">
                  <a:moveTo>
                    <a:pt x="0" y="88"/>
                  </a:moveTo>
                  <a:lnTo>
                    <a:pt x="128" y="151"/>
                  </a:lnTo>
                  <a:lnTo>
                    <a:pt x="141" y="0"/>
                  </a:lnTo>
                  <a:lnTo>
                    <a:pt x="153" y="151"/>
                  </a:lnTo>
                  <a:lnTo>
                    <a:pt x="280" y="88"/>
                  </a:lnTo>
                  <a:lnTo>
                    <a:pt x="165" y="174"/>
                  </a:lnTo>
                  <a:lnTo>
                    <a:pt x="281" y="259"/>
                  </a:lnTo>
                  <a:lnTo>
                    <a:pt x="153" y="197"/>
                  </a:lnTo>
                  <a:lnTo>
                    <a:pt x="141" y="347"/>
                  </a:lnTo>
                  <a:lnTo>
                    <a:pt x="128" y="197"/>
                  </a:lnTo>
                  <a:lnTo>
                    <a:pt x="0" y="261"/>
                  </a:lnTo>
                  <a:lnTo>
                    <a:pt x="116" y="174"/>
                  </a:lnTo>
                  <a:lnTo>
                    <a:pt x="0" y="88"/>
                  </a:lnTo>
                </a:path>
              </a:pathLst>
            </a:custGeom>
            <a:solidFill>
              <a:srgbClr val="2C4BA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9" name="Freeform 25"/>
            <p:cNvSpPr>
              <a:spLocks/>
            </p:cNvSpPr>
            <p:nvPr/>
          </p:nvSpPr>
          <p:spPr bwMode="auto">
            <a:xfrm>
              <a:off x="151" y="161"/>
              <a:ext cx="553" cy="507"/>
            </a:xfrm>
            <a:custGeom>
              <a:avLst/>
              <a:gdLst/>
              <a:ahLst/>
              <a:cxnLst>
                <a:cxn ang="0">
                  <a:pos x="239" y="230"/>
                </a:cxn>
                <a:cxn ang="0">
                  <a:pos x="139" y="0"/>
                </a:cxn>
                <a:cxn ang="0">
                  <a:pos x="277" y="206"/>
                </a:cxn>
                <a:cxn ang="0">
                  <a:pos x="414" y="0"/>
                </a:cxn>
                <a:cxn ang="0">
                  <a:pos x="313" y="230"/>
                </a:cxn>
                <a:cxn ang="0">
                  <a:pos x="552" y="253"/>
                </a:cxn>
                <a:cxn ang="0">
                  <a:pos x="312" y="275"/>
                </a:cxn>
                <a:cxn ang="0">
                  <a:pos x="414" y="506"/>
                </a:cxn>
                <a:cxn ang="0">
                  <a:pos x="277" y="299"/>
                </a:cxn>
                <a:cxn ang="0">
                  <a:pos x="139" y="506"/>
                </a:cxn>
                <a:cxn ang="0">
                  <a:pos x="238" y="277"/>
                </a:cxn>
                <a:cxn ang="0">
                  <a:pos x="0" y="253"/>
                </a:cxn>
                <a:cxn ang="0">
                  <a:pos x="239" y="230"/>
                </a:cxn>
              </a:cxnLst>
              <a:rect l="0" t="0" r="r" b="b"/>
              <a:pathLst>
                <a:path w="553" h="507">
                  <a:moveTo>
                    <a:pt x="239" y="230"/>
                  </a:moveTo>
                  <a:lnTo>
                    <a:pt x="139" y="0"/>
                  </a:lnTo>
                  <a:lnTo>
                    <a:pt x="277" y="206"/>
                  </a:lnTo>
                  <a:lnTo>
                    <a:pt x="414" y="0"/>
                  </a:lnTo>
                  <a:lnTo>
                    <a:pt x="313" y="230"/>
                  </a:lnTo>
                  <a:lnTo>
                    <a:pt x="552" y="253"/>
                  </a:lnTo>
                  <a:lnTo>
                    <a:pt x="312" y="275"/>
                  </a:lnTo>
                  <a:lnTo>
                    <a:pt x="414" y="506"/>
                  </a:lnTo>
                  <a:lnTo>
                    <a:pt x="277" y="299"/>
                  </a:lnTo>
                  <a:lnTo>
                    <a:pt x="139" y="506"/>
                  </a:lnTo>
                  <a:lnTo>
                    <a:pt x="238" y="277"/>
                  </a:lnTo>
                  <a:lnTo>
                    <a:pt x="0" y="253"/>
                  </a:lnTo>
                  <a:lnTo>
                    <a:pt x="239" y="230"/>
                  </a:lnTo>
                </a:path>
              </a:pathLst>
            </a:custGeom>
            <a:solidFill>
              <a:srgbClr val="2C4BAF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0" name="Freeform 26"/>
            <p:cNvSpPr>
              <a:spLocks/>
            </p:cNvSpPr>
            <p:nvPr/>
          </p:nvSpPr>
          <p:spPr bwMode="auto">
            <a:xfrm>
              <a:off x="293" y="248"/>
              <a:ext cx="270" cy="332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122" y="143"/>
                </a:cxn>
                <a:cxn ang="0">
                  <a:pos x="135" y="0"/>
                </a:cxn>
                <a:cxn ang="0">
                  <a:pos x="147" y="143"/>
                </a:cxn>
                <a:cxn ang="0">
                  <a:pos x="268" y="82"/>
                </a:cxn>
                <a:cxn ang="0">
                  <a:pos x="159" y="166"/>
                </a:cxn>
                <a:cxn ang="0">
                  <a:pos x="269" y="249"/>
                </a:cxn>
                <a:cxn ang="0">
                  <a:pos x="147" y="189"/>
                </a:cxn>
                <a:cxn ang="0">
                  <a:pos x="135" y="331"/>
                </a:cxn>
                <a:cxn ang="0">
                  <a:pos x="122" y="189"/>
                </a:cxn>
                <a:cxn ang="0">
                  <a:pos x="0" y="249"/>
                </a:cxn>
                <a:cxn ang="0">
                  <a:pos x="110" y="166"/>
                </a:cxn>
                <a:cxn ang="0">
                  <a:pos x="0" y="84"/>
                </a:cxn>
              </a:cxnLst>
              <a:rect l="0" t="0" r="r" b="b"/>
              <a:pathLst>
                <a:path w="270" h="332">
                  <a:moveTo>
                    <a:pt x="0" y="84"/>
                  </a:moveTo>
                  <a:lnTo>
                    <a:pt x="122" y="143"/>
                  </a:lnTo>
                  <a:lnTo>
                    <a:pt x="135" y="0"/>
                  </a:lnTo>
                  <a:lnTo>
                    <a:pt x="147" y="143"/>
                  </a:lnTo>
                  <a:lnTo>
                    <a:pt x="268" y="82"/>
                  </a:lnTo>
                  <a:lnTo>
                    <a:pt x="159" y="166"/>
                  </a:lnTo>
                  <a:lnTo>
                    <a:pt x="269" y="249"/>
                  </a:lnTo>
                  <a:lnTo>
                    <a:pt x="147" y="189"/>
                  </a:lnTo>
                  <a:lnTo>
                    <a:pt x="135" y="331"/>
                  </a:lnTo>
                  <a:lnTo>
                    <a:pt x="122" y="189"/>
                  </a:lnTo>
                  <a:lnTo>
                    <a:pt x="0" y="249"/>
                  </a:lnTo>
                  <a:lnTo>
                    <a:pt x="110" y="166"/>
                  </a:lnTo>
                  <a:lnTo>
                    <a:pt x="0" y="84"/>
                  </a:lnTo>
                </a:path>
              </a:pathLst>
            </a:custGeom>
            <a:solidFill>
              <a:srgbClr val="3352B3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1" name="Freeform 27"/>
            <p:cNvSpPr>
              <a:spLocks/>
            </p:cNvSpPr>
            <p:nvPr/>
          </p:nvSpPr>
          <p:spPr bwMode="auto">
            <a:xfrm>
              <a:off x="165" y="174"/>
              <a:ext cx="525" cy="480"/>
            </a:xfrm>
            <a:custGeom>
              <a:avLst/>
              <a:gdLst/>
              <a:ahLst/>
              <a:cxnLst>
                <a:cxn ang="0">
                  <a:pos x="225" y="217"/>
                </a:cxn>
                <a:cxn ang="0">
                  <a:pos x="133" y="0"/>
                </a:cxn>
                <a:cxn ang="0">
                  <a:pos x="263" y="193"/>
                </a:cxn>
                <a:cxn ang="0">
                  <a:pos x="393" y="0"/>
                </a:cxn>
                <a:cxn ang="0">
                  <a:pos x="299" y="217"/>
                </a:cxn>
                <a:cxn ang="0">
                  <a:pos x="524" y="240"/>
                </a:cxn>
                <a:cxn ang="0">
                  <a:pos x="298" y="262"/>
                </a:cxn>
                <a:cxn ang="0">
                  <a:pos x="393" y="479"/>
                </a:cxn>
                <a:cxn ang="0">
                  <a:pos x="263" y="286"/>
                </a:cxn>
                <a:cxn ang="0">
                  <a:pos x="133" y="479"/>
                </a:cxn>
                <a:cxn ang="0">
                  <a:pos x="224" y="263"/>
                </a:cxn>
                <a:cxn ang="0">
                  <a:pos x="0" y="240"/>
                </a:cxn>
                <a:cxn ang="0">
                  <a:pos x="225" y="217"/>
                </a:cxn>
              </a:cxnLst>
              <a:rect l="0" t="0" r="r" b="b"/>
              <a:pathLst>
                <a:path w="525" h="480">
                  <a:moveTo>
                    <a:pt x="225" y="217"/>
                  </a:moveTo>
                  <a:lnTo>
                    <a:pt x="133" y="0"/>
                  </a:lnTo>
                  <a:lnTo>
                    <a:pt x="263" y="193"/>
                  </a:lnTo>
                  <a:lnTo>
                    <a:pt x="393" y="0"/>
                  </a:lnTo>
                  <a:lnTo>
                    <a:pt x="299" y="217"/>
                  </a:lnTo>
                  <a:lnTo>
                    <a:pt x="524" y="240"/>
                  </a:lnTo>
                  <a:lnTo>
                    <a:pt x="298" y="262"/>
                  </a:lnTo>
                  <a:lnTo>
                    <a:pt x="393" y="479"/>
                  </a:lnTo>
                  <a:lnTo>
                    <a:pt x="263" y="286"/>
                  </a:lnTo>
                  <a:lnTo>
                    <a:pt x="133" y="479"/>
                  </a:lnTo>
                  <a:lnTo>
                    <a:pt x="224" y="263"/>
                  </a:lnTo>
                  <a:lnTo>
                    <a:pt x="0" y="240"/>
                  </a:lnTo>
                  <a:lnTo>
                    <a:pt x="225" y="217"/>
                  </a:lnTo>
                </a:path>
              </a:pathLst>
            </a:custGeom>
            <a:solidFill>
              <a:srgbClr val="3352B3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28"/>
            <p:cNvSpPr>
              <a:spLocks/>
            </p:cNvSpPr>
            <p:nvPr/>
          </p:nvSpPr>
          <p:spPr bwMode="auto">
            <a:xfrm>
              <a:off x="298" y="255"/>
              <a:ext cx="259" cy="318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117" y="136"/>
                </a:cxn>
                <a:cxn ang="0">
                  <a:pos x="129" y="0"/>
                </a:cxn>
                <a:cxn ang="0">
                  <a:pos x="142" y="136"/>
                </a:cxn>
                <a:cxn ang="0">
                  <a:pos x="258" y="80"/>
                </a:cxn>
                <a:cxn ang="0">
                  <a:pos x="154" y="159"/>
                </a:cxn>
                <a:cxn ang="0">
                  <a:pos x="258" y="239"/>
                </a:cxn>
                <a:cxn ang="0">
                  <a:pos x="142" y="182"/>
                </a:cxn>
                <a:cxn ang="0">
                  <a:pos x="130" y="317"/>
                </a:cxn>
                <a:cxn ang="0">
                  <a:pos x="117" y="182"/>
                </a:cxn>
                <a:cxn ang="0">
                  <a:pos x="0" y="239"/>
                </a:cxn>
                <a:cxn ang="0">
                  <a:pos x="105" y="159"/>
                </a:cxn>
                <a:cxn ang="0">
                  <a:pos x="0" y="80"/>
                </a:cxn>
              </a:cxnLst>
              <a:rect l="0" t="0" r="r" b="b"/>
              <a:pathLst>
                <a:path w="259" h="318">
                  <a:moveTo>
                    <a:pt x="0" y="80"/>
                  </a:moveTo>
                  <a:lnTo>
                    <a:pt x="117" y="136"/>
                  </a:lnTo>
                  <a:lnTo>
                    <a:pt x="129" y="0"/>
                  </a:lnTo>
                  <a:lnTo>
                    <a:pt x="142" y="136"/>
                  </a:lnTo>
                  <a:lnTo>
                    <a:pt x="258" y="80"/>
                  </a:lnTo>
                  <a:lnTo>
                    <a:pt x="154" y="159"/>
                  </a:lnTo>
                  <a:lnTo>
                    <a:pt x="258" y="239"/>
                  </a:lnTo>
                  <a:lnTo>
                    <a:pt x="142" y="182"/>
                  </a:lnTo>
                  <a:lnTo>
                    <a:pt x="130" y="317"/>
                  </a:lnTo>
                  <a:lnTo>
                    <a:pt x="117" y="182"/>
                  </a:lnTo>
                  <a:lnTo>
                    <a:pt x="0" y="239"/>
                  </a:lnTo>
                  <a:lnTo>
                    <a:pt x="105" y="159"/>
                  </a:lnTo>
                  <a:lnTo>
                    <a:pt x="0" y="80"/>
                  </a:lnTo>
                </a:path>
              </a:pathLst>
            </a:custGeom>
            <a:solidFill>
              <a:srgbClr val="3B5BB6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29"/>
            <p:cNvSpPr>
              <a:spLocks/>
            </p:cNvSpPr>
            <p:nvPr/>
          </p:nvSpPr>
          <p:spPr bwMode="auto">
            <a:xfrm>
              <a:off x="180" y="187"/>
              <a:ext cx="496" cy="454"/>
            </a:xfrm>
            <a:custGeom>
              <a:avLst/>
              <a:gdLst/>
              <a:ahLst/>
              <a:cxnLst>
                <a:cxn ang="0">
                  <a:pos x="210" y="204"/>
                </a:cxn>
                <a:cxn ang="0">
                  <a:pos x="125" y="1"/>
                </a:cxn>
                <a:cxn ang="0">
                  <a:pos x="248" y="180"/>
                </a:cxn>
                <a:cxn ang="0">
                  <a:pos x="369" y="0"/>
                </a:cxn>
                <a:cxn ang="0">
                  <a:pos x="284" y="204"/>
                </a:cxn>
                <a:cxn ang="0">
                  <a:pos x="495" y="227"/>
                </a:cxn>
                <a:cxn ang="0">
                  <a:pos x="283" y="249"/>
                </a:cxn>
                <a:cxn ang="0">
                  <a:pos x="370" y="453"/>
                </a:cxn>
                <a:cxn ang="0">
                  <a:pos x="248" y="273"/>
                </a:cxn>
                <a:cxn ang="0">
                  <a:pos x="125" y="453"/>
                </a:cxn>
                <a:cxn ang="0">
                  <a:pos x="209" y="251"/>
                </a:cxn>
                <a:cxn ang="0">
                  <a:pos x="0" y="227"/>
                </a:cxn>
                <a:cxn ang="0">
                  <a:pos x="210" y="204"/>
                </a:cxn>
              </a:cxnLst>
              <a:rect l="0" t="0" r="r" b="b"/>
              <a:pathLst>
                <a:path w="496" h="454">
                  <a:moveTo>
                    <a:pt x="210" y="204"/>
                  </a:moveTo>
                  <a:lnTo>
                    <a:pt x="125" y="1"/>
                  </a:lnTo>
                  <a:lnTo>
                    <a:pt x="248" y="180"/>
                  </a:lnTo>
                  <a:lnTo>
                    <a:pt x="369" y="0"/>
                  </a:lnTo>
                  <a:lnTo>
                    <a:pt x="284" y="204"/>
                  </a:lnTo>
                  <a:lnTo>
                    <a:pt x="495" y="227"/>
                  </a:lnTo>
                  <a:lnTo>
                    <a:pt x="283" y="249"/>
                  </a:lnTo>
                  <a:lnTo>
                    <a:pt x="370" y="453"/>
                  </a:lnTo>
                  <a:lnTo>
                    <a:pt x="248" y="273"/>
                  </a:lnTo>
                  <a:lnTo>
                    <a:pt x="125" y="453"/>
                  </a:lnTo>
                  <a:lnTo>
                    <a:pt x="209" y="251"/>
                  </a:lnTo>
                  <a:lnTo>
                    <a:pt x="0" y="227"/>
                  </a:lnTo>
                  <a:lnTo>
                    <a:pt x="210" y="204"/>
                  </a:lnTo>
                </a:path>
              </a:pathLst>
            </a:custGeom>
            <a:solidFill>
              <a:srgbClr val="3B5BB6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4" name="Freeform 30"/>
            <p:cNvSpPr>
              <a:spLocks/>
            </p:cNvSpPr>
            <p:nvPr/>
          </p:nvSpPr>
          <p:spPr bwMode="auto">
            <a:xfrm>
              <a:off x="304" y="263"/>
              <a:ext cx="247" cy="303"/>
            </a:xfrm>
            <a:custGeom>
              <a:avLst/>
              <a:gdLst/>
              <a:ahLst/>
              <a:cxnLst>
                <a:cxn ang="0">
                  <a:pos x="0" y="76"/>
                </a:cxn>
                <a:cxn ang="0">
                  <a:pos x="111" y="128"/>
                </a:cxn>
                <a:cxn ang="0">
                  <a:pos x="124" y="0"/>
                </a:cxn>
                <a:cxn ang="0">
                  <a:pos x="136" y="128"/>
                </a:cxn>
                <a:cxn ang="0">
                  <a:pos x="246" y="76"/>
                </a:cxn>
                <a:cxn ang="0">
                  <a:pos x="148" y="151"/>
                </a:cxn>
                <a:cxn ang="0">
                  <a:pos x="246" y="227"/>
                </a:cxn>
                <a:cxn ang="0">
                  <a:pos x="136" y="173"/>
                </a:cxn>
                <a:cxn ang="0">
                  <a:pos x="124" y="302"/>
                </a:cxn>
                <a:cxn ang="0">
                  <a:pos x="111" y="173"/>
                </a:cxn>
                <a:cxn ang="0">
                  <a:pos x="0" y="227"/>
                </a:cxn>
                <a:cxn ang="0">
                  <a:pos x="99" y="151"/>
                </a:cxn>
                <a:cxn ang="0">
                  <a:pos x="0" y="76"/>
                </a:cxn>
              </a:cxnLst>
              <a:rect l="0" t="0" r="r" b="b"/>
              <a:pathLst>
                <a:path w="247" h="303">
                  <a:moveTo>
                    <a:pt x="0" y="76"/>
                  </a:moveTo>
                  <a:lnTo>
                    <a:pt x="111" y="128"/>
                  </a:lnTo>
                  <a:lnTo>
                    <a:pt x="124" y="0"/>
                  </a:lnTo>
                  <a:lnTo>
                    <a:pt x="136" y="128"/>
                  </a:lnTo>
                  <a:lnTo>
                    <a:pt x="246" y="76"/>
                  </a:lnTo>
                  <a:lnTo>
                    <a:pt x="148" y="151"/>
                  </a:lnTo>
                  <a:lnTo>
                    <a:pt x="246" y="227"/>
                  </a:lnTo>
                  <a:lnTo>
                    <a:pt x="136" y="173"/>
                  </a:lnTo>
                  <a:lnTo>
                    <a:pt x="124" y="302"/>
                  </a:lnTo>
                  <a:lnTo>
                    <a:pt x="111" y="173"/>
                  </a:lnTo>
                  <a:lnTo>
                    <a:pt x="0" y="227"/>
                  </a:lnTo>
                  <a:lnTo>
                    <a:pt x="99" y="151"/>
                  </a:lnTo>
                  <a:lnTo>
                    <a:pt x="0" y="76"/>
                  </a:lnTo>
                </a:path>
              </a:pathLst>
            </a:custGeom>
            <a:solidFill>
              <a:srgbClr val="4464B9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5" name="Freeform 31"/>
            <p:cNvSpPr>
              <a:spLocks/>
            </p:cNvSpPr>
            <p:nvPr/>
          </p:nvSpPr>
          <p:spPr bwMode="auto">
            <a:xfrm>
              <a:off x="194" y="200"/>
              <a:ext cx="467" cy="428"/>
            </a:xfrm>
            <a:custGeom>
              <a:avLst/>
              <a:gdLst/>
              <a:ahLst/>
              <a:cxnLst>
                <a:cxn ang="0">
                  <a:pos x="196" y="191"/>
                </a:cxn>
                <a:cxn ang="0">
                  <a:pos x="118" y="0"/>
                </a:cxn>
                <a:cxn ang="0">
                  <a:pos x="234" y="167"/>
                </a:cxn>
                <a:cxn ang="0">
                  <a:pos x="350" y="0"/>
                </a:cxn>
                <a:cxn ang="0">
                  <a:pos x="270" y="191"/>
                </a:cxn>
                <a:cxn ang="0">
                  <a:pos x="466" y="214"/>
                </a:cxn>
                <a:cxn ang="0">
                  <a:pos x="269" y="236"/>
                </a:cxn>
                <a:cxn ang="0">
                  <a:pos x="350" y="427"/>
                </a:cxn>
                <a:cxn ang="0">
                  <a:pos x="234" y="260"/>
                </a:cxn>
                <a:cxn ang="0">
                  <a:pos x="118" y="427"/>
                </a:cxn>
                <a:cxn ang="0">
                  <a:pos x="195" y="237"/>
                </a:cxn>
                <a:cxn ang="0">
                  <a:pos x="0" y="214"/>
                </a:cxn>
                <a:cxn ang="0">
                  <a:pos x="196" y="191"/>
                </a:cxn>
              </a:cxnLst>
              <a:rect l="0" t="0" r="r" b="b"/>
              <a:pathLst>
                <a:path w="467" h="428">
                  <a:moveTo>
                    <a:pt x="196" y="191"/>
                  </a:moveTo>
                  <a:lnTo>
                    <a:pt x="118" y="0"/>
                  </a:lnTo>
                  <a:lnTo>
                    <a:pt x="234" y="167"/>
                  </a:lnTo>
                  <a:lnTo>
                    <a:pt x="350" y="0"/>
                  </a:lnTo>
                  <a:lnTo>
                    <a:pt x="270" y="191"/>
                  </a:lnTo>
                  <a:lnTo>
                    <a:pt x="466" y="214"/>
                  </a:lnTo>
                  <a:lnTo>
                    <a:pt x="269" y="236"/>
                  </a:lnTo>
                  <a:lnTo>
                    <a:pt x="350" y="427"/>
                  </a:lnTo>
                  <a:lnTo>
                    <a:pt x="234" y="260"/>
                  </a:lnTo>
                  <a:lnTo>
                    <a:pt x="118" y="427"/>
                  </a:lnTo>
                  <a:lnTo>
                    <a:pt x="195" y="237"/>
                  </a:lnTo>
                  <a:lnTo>
                    <a:pt x="0" y="214"/>
                  </a:lnTo>
                  <a:lnTo>
                    <a:pt x="196" y="191"/>
                  </a:lnTo>
                </a:path>
              </a:pathLst>
            </a:custGeom>
            <a:solidFill>
              <a:srgbClr val="4464B9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6" name="Freeform 32"/>
            <p:cNvSpPr>
              <a:spLocks/>
            </p:cNvSpPr>
            <p:nvPr/>
          </p:nvSpPr>
          <p:spPr bwMode="auto">
            <a:xfrm>
              <a:off x="310" y="270"/>
              <a:ext cx="235" cy="289"/>
            </a:xfrm>
            <a:custGeom>
              <a:avLst/>
              <a:gdLst/>
              <a:ahLst/>
              <a:cxnLst>
                <a:cxn ang="0">
                  <a:pos x="0" y="71"/>
                </a:cxn>
                <a:cxn ang="0">
                  <a:pos x="105" y="121"/>
                </a:cxn>
                <a:cxn ang="0">
                  <a:pos x="118" y="0"/>
                </a:cxn>
                <a:cxn ang="0">
                  <a:pos x="130" y="121"/>
                </a:cxn>
                <a:cxn ang="0">
                  <a:pos x="234" y="71"/>
                </a:cxn>
                <a:cxn ang="0">
                  <a:pos x="142" y="144"/>
                </a:cxn>
                <a:cxn ang="0">
                  <a:pos x="234" y="215"/>
                </a:cxn>
                <a:cxn ang="0">
                  <a:pos x="130" y="167"/>
                </a:cxn>
                <a:cxn ang="0">
                  <a:pos x="118" y="288"/>
                </a:cxn>
                <a:cxn ang="0">
                  <a:pos x="105" y="167"/>
                </a:cxn>
                <a:cxn ang="0">
                  <a:pos x="0" y="217"/>
                </a:cxn>
                <a:cxn ang="0">
                  <a:pos x="93" y="144"/>
                </a:cxn>
                <a:cxn ang="0">
                  <a:pos x="0" y="71"/>
                </a:cxn>
              </a:cxnLst>
              <a:rect l="0" t="0" r="r" b="b"/>
              <a:pathLst>
                <a:path w="235" h="289">
                  <a:moveTo>
                    <a:pt x="0" y="71"/>
                  </a:moveTo>
                  <a:lnTo>
                    <a:pt x="105" y="121"/>
                  </a:lnTo>
                  <a:lnTo>
                    <a:pt x="118" y="0"/>
                  </a:lnTo>
                  <a:lnTo>
                    <a:pt x="130" y="121"/>
                  </a:lnTo>
                  <a:lnTo>
                    <a:pt x="234" y="71"/>
                  </a:lnTo>
                  <a:lnTo>
                    <a:pt x="142" y="144"/>
                  </a:lnTo>
                  <a:lnTo>
                    <a:pt x="234" y="215"/>
                  </a:lnTo>
                  <a:lnTo>
                    <a:pt x="130" y="167"/>
                  </a:lnTo>
                  <a:lnTo>
                    <a:pt x="118" y="288"/>
                  </a:lnTo>
                  <a:lnTo>
                    <a:pt x="105" y="167"/>
                  </a:lnTo>
                  <a:lnTo>
                    <a:pt x="0" y="217"/>
                  </a:lnTo>
                  <a:lnTo>
                    <a:pt x="93" y="144"/>
                  </a:lnTo>
                  <a:lnTo>
                    <a:pt x="0" y="71"/>
                  </a:lnTo>
                </a:path>
              </a:pathLst>
            </a:custGeom>
            <a:solidFill>
              <a:srgbClr val="4E6EBC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7" name="Freeform 33"/>
            <p:cNvSpPr>
              <a:spLocks/>
            </p:cNvSpPr>
            <p:nvPr/>
          </p:nvSpPr>
          <p:spPr bwMode="auto">
            <a:xfrm>
              <a:off x="208" y="214"/>
              <a:ext cx="439" cy="401"/>
            </a:xfrm>
            <a:custGeom>
              <a:avLst/>
              <a:gdLst/>
              <a:ahLst/>
              <a:cxnLst>
                <a:cxn ang="0">
                  <a:pos x="182" y="177"/>
                </a:cxn>
                <a:cxn ang="0">
                  <a:pos x="111" y="0"/>
                </a:cxn>
                <a:cxn ang="0">
                  <a:pos x="220" y="153"/>
                </a:cxn>
                <a:cxn ang="0">
                  <a:pos x="329" y="0"/>
                </a:cxn>
                <a:cxn ang="0">
                  <a:pos x="256" y="177"/>
                </a:cxn>
                <a:cxn ang="0">
                  <a:pos x="438" y="200"/>
                </a:cxn>
                <a:cxn ang="0">
                  <a:pos x="255" y="222"/>
                </a:cxn>
                <a:cxn ang="0">
                  <a:pos x="329" y="400"/>
                </a:cxn>
                <a:cxn ang="0">
                  <a:pos x="220" y="246"/>
                </a:cxn>
                <a:cxn ang="0">
                  <a:pos x="111" y="400"/>
                </a:cxn>
                <a:cxn ang="0">
                  <a:pos x="182" y="223"/>
                </a:cxn>
                <a:cxn ang="0">
                  <a:pos x="0" y="200"/>
                </a:cxn>
                <a:cxn ang="0">
                  <a:pos x="182" y="177"/>
                </a:cxn>
              </a:cxnLst>
              <a:rect l="0" t="0" r="r" b="b"/>
              <a:pathLst>
                <a:path w="439" h="401">
                  <a:moveTo>
                    <a:pt x="182" y="177"/>
                  </a:moveTo>
                  <a:lnTo>
                    <a:pt x="111" y="0"/>
                  </a:lnTo>
                  <a:lnTo>
                    <a:pt x="220" y="153"/>
                  </a:lnTo>
                  <a:lnTo>
                    <a:pt x="329" y="0"/>
                  </a:lnTo>
                  <a:lnTo>
                    <a:pt x="256" y="177"/>
                  </a:lnTo>
                  <a:lnTo>
                    <a:pt x="438" y="200"/>
                  </a:lnTo>
                  <a:lnTo>
                    <a:pt x="255" y="222"/>
                  </a:lnTo>
                  <a:lnTo>
                    <a:pt x="329" y="400"/>
                  </a:lnTo>
                  <a:lnTo>
                    <a:pt x="220" y="246"/>
                  </a:lnTo>
                  <a:lnTo>
                    <a:pt x="111" y="400"/>
                  </a:lnTo>
                  <a:lnTo>
                    <a:pt x="182" y="223"/>
                  </a:lnTo>
                  <a:lnTo>
                    <a:pt x="0" y="200"/>
                  </a:lnTo>
                  <a:lnTo>
                    <a:pt x="182" y="177"/>
                  </a:lnTo>
                </a:path>
              </a:pathLst>
            </a:custGeom>
            <a:solidFill>
              <a:srgbClr val="4E6EBC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8" name="Freeform 34"/>
            <p:cNvSpPr>
              <a:spLocks/>
            </p:cNvSpPr>
            <p:nvPr/>
          </p:nvSpPr>
          <p:spPr bwMode="auto">
            <a:xfrm>
              <a:off x="316" y="277"/>
              <a:ext cx="223" cy="274"/>
            </a:xfrm>
            <a:custGeom>
              <a:avLst/>
              <a:gdLst/>
              <a:ahLst/>
              <a:cxnLst>
                <a:cxn ang="0">
                  <a:pos x="0" y="69"/>
                </a:cxn>
                <a:cxn ang="0">
                  <a:pos x="99" y="114"/>
                </a:cxn>
                <a:cxn ang="0">
                  <a:pos x="112" y="0"/>
                </a:cxn>
                <a:cxn ang="0">
                  <a:pos x="124" y="114"/>
                </a:cxn>
                <a:cxn ang="0">
                  <a:pos x="222" y="69"/>
                </a:cxn>
                <a:cxn ang="0">
                  <a:pos x="136" y="137"/>
                </a:cxn>
                <a:cxn ang="0">
                  <a:pos x="222" y="206"/>
                </a:cxn>
                <a:cxn ang="0">
                  <a:pos x="124" y="159"/>
                </a:cxn>
                <a:cxn ang="0">
                  <a:pos x="112" y="273"/>
                </a:cxn>
                <a:cxn ang="0">
                  <a:pos x="99" y="159"/>
                </a:cxn>
                <a:cxn ang="0">
                  <a:pos x="0" y="206"/>
                </a:cxn>
                <a:cxn ang="0">
                  <a:pos x="87" y="137"/>
                </a:cxn>
                <a:cxn ang="0">
                  <a:pos x="0" y="69"/>
                </a:cxn>
              </a:cxnLst>
              <a:rect l="0" t="0" r="r" b="b"/>
              <a:pathLst>
                <a:path w="223" h="274">
                  <a:moveTo>
                    <a:pt x="0" y="69"/>
                  </a:moveTo>
                  <a:lnTo>
                    <a:pt x="99" y="114"/>
                  </a:lnTo>
                  <a:lnTo>
                    <a:pt x="112" y="0"/>
                  </a:lnTo>
                  <a:lnTo>
                    <a:pt x="124" y="114"/>
                  </a:lnTo>
                  <a:lnTo>
                    <a:pt x="222" y="69"/>
                  </a:lnTo>
                  <a:lnTo>
                    <a:pt x="136" y="137"/>
                  </a:lnTo>
                  <a:lnTo>
                    <a:pt x="222" y="206"/>
                  </a:lnTo>
                  <a:lnTo>
                    <a:pt x="124" y="159"/>
                  </a:lnTo>
                  <a:lnTo>
                    <a:pt x="112" y="273"/>
                  </a:lnTo>
                  <a:lnTo>
                    <a:pt x="99" y="159"/>
                  </a:lnTo>
                  <a:lnTo>
                    <a:pt x="0" y="206"/>
                  </a:lnTo>
                  <a:lnTo>
                    <a:pt x="87" y="137"/>
                  </a:lnTo>
                  <a:lnTo>
                    <a:pt x="0" y="69"/>
                  </a:lnTo>
                </a:path>
              </a:pathLst>
            </a:custGeom>
            <a:solidFill>
              <a:srgbClr val="5A79C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59" name="Freeform 35"/>
            <p:cNvSpPr>
              <a:spLocks/>
            </p:cNvSpPr>
            <p:nvPr/>
          </p:nvSpPr>
          <p:spPr bwMode="auto">
            <a:xfrm>
              <a:off x="223" y="226"/>
              <a:ext cx="410" cy="376"/>
            </a:xfrm>
            <a:custGeom>
              <a:avLst/>
              <a:gdLst/>
              <a:ahLst/>
              <a:cxnLst>
                <a:cxn ang="0">
                  <a:pos x="167" y="165"/>
                </a:cxn>
                <a:cxn ang="0">
                  <a:pos x="102" y="0"/>
                </a:cxn>
                <a:cxn ang="0">
                  <a:pos x="205" y="141"/>
                </a:cxn>
                <a:cxn ang="0">
                  <a:pos x="305" y="0"/>
                </a:cxn>
                <a:cxn ang="0">
                  <a:pos x="241" y="165"/>
                </a:cxn>
                <a:cxn ang="0">
                  <a:pos x="409" y="188"/>
                </a:cxn>
                <a:cxn ang="0">
                  <a:pos x="240" y="210"/>
                </a:cxn>
                <a:cxn ang="0">
                  <a:pos x="305" y="375"/>
                </a:cxn>
                <a:cxn ang="0">
                  <a:pos x="205" y="234"/>
                </a:cxn>
                <a:cxn ang="0">
                  <a:pos x="102" y="375"/>
                </a:cxn>
                <a:cxn ang="0">
                  <a:pos x="166" y="211"/>
                </a:cxn>
                <a:cxn ang="0">
                  <a:pos x="0" y="188"/>
                </a:cxn>
                <a:cxn ang="0">
                  <a:pos x="167" y="165"/>
                </a:cxn>
              </a:cxnLst>
              <a:rect l="0" t="0" r="r" b="b"/>
              <a:pathLst>
                <a:path w="410" h="376">
                  <a:moveTo>
                    <a:pt x="167" y="165"/>
                  </a:moveTo>
                  <a:lnTo>
                    <a:pt x="102" y="0"/>
                  </a:lnTo>
                  <a:lnTo>
                    <a:pt x="205" y="141"/>
                  </a:lnTo>
                  <a:lnTo>
                    <a:pt x="305" y="0"/>
                  </a:lnTo>
                  <a:lnTo>
                    <a:pt x="241" y="165"/>
                  </a:lnTo>
                  <a:lnTo>
                    <a:pt x="409" y="188"/>
                  </a:lnTo>
                  <a:lnTo>
                    <a:pt x="240" y="210"/>
                  </a:lnTo>
                  <a:lnTo>
                    <a:pt x="305" y="375"/>
                  </a:lnTo>
                  <a:lnTo>
                    <a:pt x="205" y="234"/>
                  </a:lnTo>
                  <a:lnTo>
                    <a:pt x="102" y="375"/>
                  </a:lnTo>
                  <a:lnTo>
                    <a:pt x="166" y="211"/>
                  </a:lnTo>
                  <a:lnTo>
                    <a:pt x="0" y="188"/>
                  </a:lnTo>
                  <a:lnTo>
                    <a:pt x="167" y="165"/>
                  </a:lnTo>
                </a:path>
              </a:pathLst>
            </a:custGeom>
            <a:solidFill>
              <a:srgbClr val="5A79C0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60" name="Freeform 36"/>
            <p:cNvSpPr>
              <a:spLocks/>
            </p:cNvSpPr>
            <p:nvPr/>
          </p:nvSpPr>
          <p:spPr bwMode="auto">
            <a:xfrm>
              <a:off x="322" y="284"/>
              <a:ext cx="211" cy="260"/>
            </a:xfrm>
            <a:custGeom>
              <a:avLst/>
              <a:gdLst/>
              <a:ahLst/>
              <a:cxnLst>
                <a:cxn ang="0">
                  <a:pos x="0" y="66"/>
                </a:cxn>
                <a:cxn ang="0">
                  <a:pos x="93" y="107"/>
                </a:cxn>
                <a:cxn ang="0">
                  <a:pos x="106" y="0"/>
                </a:cxn>
                <a:cxn ang="0">
                  <a:pos x="118" y="107"/>
                </a:cxn>
                <a:cxn ang="0">
                  <a:pos x="210" y="66"/>
                </a:cxn>
                <a:cxn ang="0">
                  <a:pos x="130" y="130"/>
                </a:cxn>
                <a:cxn ang="0">
                  <a:pos x="210" y="195"/>
                </a:cxn>
                <a:cxn ang="0">
                  <a:pos x="118" y="152"/>
                </a:cxn>
                <a:cxn ang="0">
                  <a:pos x="106" y="259"/>
                </a:cxn>
                <a:cxn ang="0">
                  <a:pos x="93" y="152"/>
                </a:cxn>
                <a:cxn ang="0">
                  <a:pos x="0" y="195"/>
                </a:cxn>
                <a:cxn ang="0">
                  <a:pos x="81" y="130"/>
                </a:cxn>
                <a:cxn ang="0">
                  <a:pos x="0" y="66"/>
                </a:cxn>
              </a:cxnLst>
              <a:rect l="0" t="0" r="r" b="b"/>
              <a:pathLst>
                <a:path w="211" h="260">
                  <a:moveTo>
                    <a:pt x="0" y="66"/>
                  </a:moveTo>
                  <a:lnTo>
                    <a:pt x="93" y="107"/>
                  </a:lnTo>
                  <a:lnTo>
                    <a:pt x="106" y="0"/>
                  </a:lnTo>
                  <a:lnTo>
                    <a:pt x="118" y="107"/>
                  </a:lnTo>
                  <a:lnTo>
                    <a:pt x="210" y="66"/>
                  </a:lnTo>
                  <a:lnTo>
                    <a:pt x="130" y="130"/>
                  </a:lnTo>
                  <a:lnTo>
                    <a:pt x="210" y="195"/>
                  </a:lnTo>
                  <a:lnTo>
                    <a:pt x="118" y="152"/>
                  </a:lnTo>
                  <a:lnTo>
                    <a:pt x="106" y="259"/>
                  </a:lnTo>
                  <a:lnTo>
                    <a:pt x="93" y="152"/>
                  </a:lnTo>
                  <a:lnTo>
                    <a:pt x="0" y="195"/>
                  </a:lnTo>
                  <a:lnTo>
                    <a:pt x="81" y="130"/>
                  </a:lnTo>
                  <a:lnTo>
                    <a:pt x="0" y="66"/>
                  </a:lnTo>
                </a:path>
              </a:pathLst>
            </a:custGeom>
            <a:solidFill>
              <a:srgbClr val="6885C3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61" name="Freeform 37"/>
            <p:cNvSpPr>
              <a:spLocks/>
            </p:cNvSpPr>
            <p:nvPr/>
          </p:nvSpPr>
          <p:spPr bwMode="auto">
            <a:xfrm>
              <a:off x="237" y="239"/>
              <a:ext cx="382" cy="350"/>
            </a:xfrm>
            <a:custGeom>
              <a:avLst/>
              <a:gdLst/>
              <a:ahLst/>
              <a:cxnLst>
                <a:cxn ang="0">
                  <a:pos x="153" y="153"/>
                </a:cxn>
                <a:cxn ang="0">
                  <a:pos x="95" y="0"/>
                </a:cxn>
                <a:cxn ang="0">
                  <a:pos x="191" y="128"/>
                </a:cxn>
                <a:cxn ang="0">
                  <a:pos x="284" y="0"/>
                </a:cxn>
                <a:cxn ang="0">
                  <a:pos x="227" y="153"/>
                </a:cxn>
                <a:cxn ang="0">
                  <a:pos x="381" y="175"/>
                </a:cxn>
                <a:cxn ang="0">
                  <a:pos x="226" y="196"/>
                </a:cxn>
                <a:cxn ang="0">
                  <a:pos x="284" y="349"/>
                </a:cxn>
                <a:cxn ang="0">
                  <a:pos x="191" y="221"/>
                </a:cxn>
                <a:cxn ang="0">
                  <a:pos x="95" y="349"/>
                </a:cxn>
                <a:cxn ang="0">
                  <a:pos x="152" y="198"/>
                </a:cxn>
                <a:cxn ang="0">
                  <a:pos x="0" y="175"/>
                </a:cxn>
                <a:cxn ang="0">
                  <a:pos x="153" y="153"/>
                </a:cxn>
              </a:cxnLst>
              <a:rect l="0" t="0" r="r" b="b"/>
              <a:pathLst>
                <a:path w="382" h="350">
                  <a:moveTo>
                    <a:pt x="153" y="153"/>
                  </a:moveTo>
                  <a:lnTo>
                    <a:pt x="95" y="0"/>
                  </a:lnTo>
                  <a:lnTo>
                    <a:pt x="191" y="128"/>
                  </a:lnTo>
                  <a:lnTo>
                    <a:pt x="284" y="0"/>
                  </a:lnTo>
                  <a:lnTo>
                    <a:pt x="227" y="153"/>
                  </a:lnTo>
                  <a:lnTo>
                    <a:pt x="381" y="175"/>
                  </a:lnTo>
                  <a:lnTo>
                    <a:pt x="226" y="196"/>
                  </a:lnTo>
                  <a:lnTo>
                    <a:pt x="284" y="349"/>
                  </a:lnTo>
                  <a:lnTo>
                    <a:pt x="191" y="221"/>
                  </a:lnTo>
                  <a:lnTo>
                    <a:pt x="95" y="349"/>
                  </a:lnTo>
                  <a:lnTo>
                    <a:pt x="152" y="198"/>
                  </a:lnTo>
                  <a:lnTo>
                    <a:pt x="0" y="175"/>
                  </a:lnTo>
                  <a:lnTo>
                    <a:pt x="153" y="153"/>
                  </a:lnTo>
                </a:path>
              </a:pathLst>
            </a:custGeom>
            <a:solidFill>
              <a:srgbClr val="6885C3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62" name="Freeform 38"/>
            <p:cNvSpPr>
              <a:spLocks/>
            </p:cNvSpPr>
            <p:nvPr/>
          </p:nvSpPr>
          <p:spPr bwMode="auto">
            <a:xfrm>
              <a:off x="328" y="292"/>
              <a:ext cx="199" cy="245"/>
            </a:xfrm>
            <a:custGeom>
              <a:avLst/>
              <a:gdLst/>
              <a:ahLst/>
              <a:cxnLst>
                <a:cxn ang="0">
                  <a:pos x="0" y="60"/>
                </a:cxn>
                <a:cxn ang="0">
                  <a:pos x="87" y="99"/>
                </a:cxn>
                <a:cxn ang="0">
                  <a:pos x="100" y="0"/>
                </a:cxn>
                <a:cxn ang="0">
                  <a:pos x="111" y="99"/>
                </a:cxn>
                <a:cxn ang="0">
                  <a:pos x="198" y="60"/>
                </a:cxn>
                <a:cxn ang="0">
                  <a:pos x="124" y="122"/>
                </a:cxn>
                <a:cxn ang="0">
                  <a:pos x="198" y="182"/>
                </a:cxn>
                <a:cxn ang="0">
                  <a:pos x="111" y="144"/>
                </a:cxn>
                <a:cxn ang="0">
                  <a:pos x="100" y="244"/>
                </a:cxn>
                <a:cxn ang="0">
                  <a:pos x="87" y="144"/>
                </a:cxn>
                <a:cxn ang="0">
                  <a:pos x="0" y="182"/>
                </a:cxn>
                <a:cxn ang="0">
                  <a:pos x="75" y="122"/>
                </a:cxn>
                <a:cxn ang="0">
                  <a:pos x="0" y="60"/>
                </a:cxn>
              </a:cxnLst>
              <a:rect l="0" t="0" r="r" b="b"/>
              <a:pathLst>
                <a:path w="199" h="245">
                  <a:moveTo>
                    <a:pt x="0" y="60"/>
                  </a:moveTo>
                  <a:lnTo>
                    <a:pt x="87" y="99"/>
                  </a:lnTo>
                  <a:lnTo>
                    <a:pt x="100" y="0"/>
                  </a:lnTo>
                  <a:lnTo>
                    <a:pt x="111" y="99"/>
                  </a:lnTo>
                  <a:lnTo>
                    <a:pt x="198" y="60"/>
                  </a:lnTo>
                  <a:lnTo>
                    <a:pt x="124" y="122"/>
                  </a:lnTo>
                  <a:lnTo>
                    <a:pt x="198" y="182"/>
                  </a:lnTo>
                  <a:lnTo>
                    <a:pt x="111" y="144"/>
                  </a:lnTo>
                  <a:lnTo>
                    <a:pt x="100" y="244"/>
                  </a:lnTo>
                  <a:lnTo>
                    <a:pt x="87" y="144"/>
                  </a:lnTo>
                  <a:lnTo>
                    <a:pt x="0" y="182"/>
                  </a:lnTo>
                  <a:lnTo>
                    <a:pt x="75" y="122"/>
                  </a:lnTo>
                  <a:lnTo>
                    <a:pt x="0" y="60"/>
                  </a:lnTo>
                </a:path>
              </a:pathLst>
            </a:custGeom>
            <a:solidFill>
              <a:srgbClr val="7992C6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63" name="Freeform 39"/>
            <p:cNvSpPr>
              <a:spLocks/>
            </p:cNvSpPr>
            <p:nvPr/>
          </p:nvSpPr>
          <p:spPr bwMode="auto">
            <a:xfrm>
              <a:off x="252" y="254"/>
              <a:ext cx="351" cy="321"/>
            </a:xfrm>
            <a:custGeom>
              <a:avLst/>
              <a:gdLst/>
              <a:ahLst/>
              <a:cxnLst>
                <a:cxn ang="0">
                  <a:pos x="138" y="138"/>
                </a:cxn>
                <a:cxn ang="0">
                  <a:pos x="89" y="0"/>
                </a:cxn>
                <a:cxn ang="0">
                  <a:pos x="176" y="113"/>
                </a:cxn>
                <a:cxn ang="0">
                  <a:pos x="263" y="0"/>
                </a:cxn>
                <a:cxn ang="0">
                  <a:pos x="212" y="138"/>
                </a:cxn>
                <a:cxn ang="0">
                  <a:pos x="350" y="160"/>
                </a:cxn>
                <a:cxn ang="0">
                  <a:pos x="211" y="181"/>
                </a:cxn>
                <a:cxn ang="0">
                  <a:pos x="263" y="319"/>
                </a:cxn>
                <a:cxn ang="0">
                  <a:pos x="176" y="206"/>
                </a:cxn>
                <a:cxn ang="0">
                  <a:pos x="89" y="320"/>
                </a:cxn>
                <a:cxn ang="0">
                  <a:pos x="138" y="182"/>
                </a:cxn>
                <a:cxn ang="0">
                  <a:pos x="0" y="160"/>
                </a:cxn>
                <a:cxn ang="0">
                  <a:pos x="138" y="138"/>
                </a:cxn>
              </a:cxnLst>
              <a:rect l="0" t="0" r="r" b="b"/>
              <a:pathLst>
                <a:path w="351" h="321">
                  <a:moveTo>
                    <a:pt x="138" y="138"/>
                  </a:moveTo>
                  <a:lnTo>
                    <a:pt x="89" y="0"/>
                  </a:lnTo>
                  <a:lnTo>
                    <a:pt x="176" y="113"/>
                  </a:lnTo>
                  <a:lnTo>
                    <a:pt x="263" y="0"/>
                  </a:lnTo>
                  <a:lnTo>
                    <a:pt x="212" y="138"/>
                  </a:lnTo>
                  <a:lnTo>
                    <a:pt x="350" y="160"/>
                  </a:lnTo>
                  <a:lnTo>
                    <a:pt x="211" y="181"/>
                  </a:lnTo>
                  <a:lnTo>
                    <a:pt x="263" y="319"/>
                  </a:lnTo>
                  <a:lnTo>
                    <a:pt x="176" y="206"/>
                  </a:lnTo>
                  <a:lnTo>
                    <a:pt x="89" y="320"/>
                  </a:lnTo>
                  <a:lnTo>
                    <a:pt x="138" y="182"/>
                  </a:lnTo>
                  <a:lnTo>
                    <a:pt x="0" y="160"/>
                  </a:lnTo>
                  <a:lnTo>
                    <a:pt x="138" y="138"/>
                  </a:lnTo>
                </a:path>
              </a:pathLst>
            </a:custGeom>
            <a:solidFill>
              <a:srgbClr val="7992C6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64" name="Freeform 40"/>
            <p:cNvSpPr>
              <a:spLocks/>
            </p:cNvSpPr>
            <p:nvPr/>
          </p:nvSpPr>
          <p:spPr bwMode="auto">
            <a:xfrm>
              <a:off x="334" y="299"/>
              <a:ext cx="187" cy="231"/>
            </a:xfrm>
            <a:custGeom>
              <a:avLst/>
              <a:gdLst/>
              <a:ahLst/>
              <a:cxnLst>
                <a:cxn ang="0">
                  <a:pos x="0" y="58"/>
                </a:cxn>
                <a:cxn ang="0">
                  <a:pos x="81" y="92"/>
                </a:cxn>
                <a:cxn ang="0">
                  <a:pos x="94" y="0"/>
                </a:cxn>
                <a:cxn ang="0">
                  <a:pos x="105" y="92"/>
                </a:cxn>
                <a:cxn ang="0">
                  <a:pos x="186" y="58"/>
                </a:cxn>
                <a:cxn ang="0">
                  <a:pos x="118" y="115"/>
                </a:cxn>
                <a:cxn ang="0">
                  <a:pos x="186" y="173"/>
                </a:cxn>
                <a:cxn ang="0">
                  <a:pos x="105" y="137"/>
                </a:cxn>
                <a:cxn ang="0">
                  <a:pos x="94" y="230"/>
                </a:cxn>
                <a:cxn ang="0">
                  <a:pos x="81" y="137"/>
                </a:cxn>
                <a:cxn ang="0">
                  <a:pos x="0" y="173"/>
                </a:cxn>
                <a:cxn ang="0">
                  <a:pos x="69" y="115"/>
                </a:cxn>
                <a:cxn ang="0">
                  <a:pos x="0" y="58"/>
                </a:cxn>
              </a:cxnLst>
              <a:rect l="0" t="0" r="r" b="b"/>
              <a:pathLst>
                <a:path w="187" h="231">
                  <a:moveTo>
                    <a:pt x="0" y="58"/>
                  </a:moveTo>
                  <a:lnTo>
                    <a:pt x="81" y="92"/>
                  </a:lnTo>
                  <a:lnTo>
                    <a:pt x="94" y="0"/>
                  </a:lnTo>
                  <a:lnTo>
                    <a:pt x="105" y="92"/>
                  </a:lnTo>
                  <a:lnTo>
                    <a:pt x="186" y="58"/>
                  </a:lnTo>
                  <a:lnTo>
                    <a:pt x="118" y="115"/>
                  </a:lnTo>
                  <a:lnTo>
                    <a:pt x="186" y="173"/>
                  </a:lnTo>
                  <a:lnTo>
                    <a:pt x="105" y="137"/>
                  </a:lnTo>
                  <a:lnTo>
                    <a:pt x="94" y="230"/>
                  </a:lnTo>
                  <a:lnTo>
                    <a:pt x="81" y="137"/>
                  </a:lnTo>
                  <a:lnTo>
                    <a:pt x="0" y="173"/>
                  </a:lnTo>
                  <a:lnTo>
                    <a:pt x="69" y="115"/>
                  </a:lnTo>
                  <a:lnTo>
                    <a:pt x="0" y="58"/>
                  </a:lnTo>
                </a:path>
              </a:pathLst>
            </a:custGeom>
            <a:solidFill>
              <a:srgbClr val="8BA0CA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65" name="Freeform 41"/>
            <p:cNvSpPr>
              <a:spLocks/>
            </p:cNvSpPr>
            <p:nvPr/>
          </p:nvSpPr>
          <p:spPr bwMode="auto">
            <a:xfrm>
              <a:off x="267" y="267"/>
              <a:ext cx="322" cy="295"/>
            </a:xfrm>
            <a:custGeom>
              <a:avLst/>
              <a:gdLst/>
              <a:ahLst/>
              <a:cxnLst>
                <a:cxn ang="0">
                  <a:pos x="123" y="125"/>
                </a:cxn>
                <a:cxn ang="0">
                  <a:pos x="81" y="0"/>
                </a:cxn>
                <a:cxn ang="0">
                  <a:pos x="161" y="100"/>
                </a:cxn>
                <a:cxn ang="0">
                  <a:pos x="240" y="0"/>
                </a:cxn>
                <a:cxn ang="0">
                  <a:pos x="197" y="125"/>
                </a:cxn>
                <a:cxn ang="0">
                  <a:pos x="321" y="147"/>
                </a:cxn>
                <a:cxn ang="0">
                  <a:pos x="196" y="168"/>
                </a:cxn>
                <a:cxn ang="0">
                  <a:pos x="240" y="293"/>
                </a:cxn>
                <a:cxn ang="0">
                  <a:pos x="161" y="193"/>
                </a:cxn>
                <a:cxn ang="0">
                  <a:pos x="81" y="294"/>
                </a:cxn>
                <a:cxn ang="0">
                  <a:pos x="122" y="170"/>
                </a:cxn>
                <a:cxn ang="0">
                  <a:pos x="0" y="147"/>
                </a:cxn>
                <a:cxn ang="0">
                  <a:pos x="123" y="125"/>
                </a:cxn>
              </a:cxnLst>
              <a:rect l="0" t="0" r="r" b="b"/>
              <a:pathLst>
                <a:path w="322" h="295">
                  <a:moveTo>
                    <a:pt x="123" y="125"/>
                  </a:moveTo>
                  <a:lnTo>
                    <a:pt x="81" y="0"/>
                  </a:lnTo>
                  <a:lnTo>
                    <a:pt x="161" y="100"/>
                  </a:lnTo>
                  <a:lnTo>
                    <a:pt x="240" y="0"/>
                  </a:lnTo>
                  <a:lnTo>
                    <a:pt x="197" y="125"/>
                  </a:lnTo>
                  <a:lnTo>
                    <a:pt x="321" y="147"/>
                  </a:lnTo>
                  <a:lnTo>
                    <a:pt x="196" y="168"/>
                  </a:lnTo>
                  <a:lnTo>
                    <a:pt x="240" y="293"/>
                  </a:lnTo>
                  <a:lnTo>
                    <a:pt x="161" y="193"/>
                  </a:lnTo>
                  <a:lnTo>
                    <a:pt x="81" y="294"/>
                  </a:lnTo>
                  <a:lnTo>
                    <a:pt x="122" y="170"/>
                  </a:lnTo>
                  <a:lnTo>
                    <a:pt x="0" y="147"/>
                  </a:lnTo>
                  <a:lnTo>
                    <a:pt x="123" y="125"/>
                  </a:lnTo>
                </a:path>
              </a:pathLst>
            </a:custGeom>
            <a:solidFill>
              <a:srgbClr val="8BA0CA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66" name="Freeform 42"/>
            <p:cNvSpPr>
              <a:spLocks/>
            </p:cNvSpPr>
            <p:nvPr/>
          </p:nvSpPr>
          <p:spPr bwMode="auto">
            <a:xfrm>
              <a:off x="340" y="306"/>
              <a:ext cx="176" cy="217"/>
            </a:xfrm>
            <a:custGeom>
              <a:avLst/>
              <a:gdLst/>
              <a:ahLst/>
              <a:cxnLst>
                <a:cxn ang="0">
                  <a:pos x="0" y="55"/>
                </a:cxn>
                <a:cxn ang="0">
                  <a:pos x="76" y="85"/>
                </a:cxn>
                <a:cxn ang="0">
                  <a:pos x="88" y="0"/>
                </a:cxn>
                <a:cxn ang="0">
                  <a:pos x="99" y="85"/>
                </a:cxn>
                <a:cxn ang="0">
                  <a:pos x="174" y="53"/>
                </a:cxn>
                <a:cxn ang="0">
                  <a:pos x="112" y="108"/>
                </a:cxn>
                <a:cxn ang="0">
                  <a:pos x="175" y="161"/>
                </a:cxn>
                <a:cxn ang="0">
                  <a:pos x="99" y="130"/>
                </a:cxn>
                <a:cxn ang="0">
                  <a:pos x="88" y="216"/>
                </a:cxn>
                <a:cxn ang="0">
                  <a:pos x="76" y="130"/>
                </a:cxn>
                <a:cxn ang="0">
                  <a:pos x="0" y="161"/>
                </a:cxn>
                <a:cxn ang="0">
                  <a:pos x="63" y="108"/>
                </a:cxn>
                <a:cxn ang="0">
                  <a:pos x="0" y="55"/>
                </a:cxn>
              </a:cxnLst>
              <a:rect l="0" t="0" r="r" b="b"/>
              <a:pathLst>
                <a:path w="176" h="217">
                  <a:moveTo>
                    <a:pt x="0" y="55"/>
                  </a:moveTo>
                  <a:lnTo>
                    <a:pt x="76" y="85"/>
                  </a:lnTo>
                  <a:lnTo>
                    <a:pt x="88" y="0"/>
                  </a:lnTo>
                  <a:lnTo>
                    <a:pt x="99" y="85"/>
                  </a:lnTo>
                  <a:lnTo>
                    <a:pt x="174" y="53"/>
                  </a:lnTo>
                  <a:lnTo>
                    <a:pt x="112" y="108"/>
                  </a:lnTo>
                  <a:lnTo>
                    <a:pt x="175" y="161"/>
                  </a:lnTo>
                  <a:lnTo>
                    <a:pt x="99" y="130"/>
                  </a:lnTo>
                  <a:lnTo>
                    <a:pt x="88" y="216"/>
                  </a:lnTo>
                  <a:lnTo>
                    <a:pt x="76" y="130"/>
                  </a:lnTo>
                  <a:lnTo>
                    <a:pt x="0" y="161"/>
                  </a:lnTo>
                  <a:lnTo>
                    <a:pt x="63" y="108"/>
                  </a:lnTo>
                  <a:lnTo>
                    <a:pt x="0" y="55"/>
                  </a:lnTo>
                </a:path>
              </a:pathLst>
            </a:custGeom>
            <a:solidFill>
              <a:srgbClr val="A0B0CE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281" y="280"/>
              <a:ext cx="294" cy="269"/>
            </a:xfrm>
            <a:custGeom>
              <a:avLst/>
              <a:gdLst/>
              <a:ahLst/>
              <a:cxnLst>
                <a:cxn ang="0">
                  <a:pos x="109" y="112"/>
                </a:cxn>
                <a:cxn ang="0">
                  <a:pos x="74" y="0"/>
                </a:cxn>
                <a:cxn ang="0">
                  <a:pos x="147" y="87"/>
                </a:cxn>
                <a:cxn ang="0">
                  <a:pos x="219" y="0"/>
                </a:cxn>
                <a:cxn ang="0">
                  <a:pos x="183" y="112"/>
                </a:cxn>
                <a:cxn ang="0">
                  <a:pos x="293" y="134"/>
                </a:cxn>
                <a:cxn ang="0">
                  <a:pos x="182" y="155"/>
                </a:cxn>
                <a:cxn ang="0">
                  <a:pos x="219" y="267"/>
                </a:cxn>
                <a:cxn ang="0">
                  <a:pos x="147" y="180"/>
                </a:cxn>
                <a:cxn ang="0">
                  <a:pos x="74" y="268"/>
                </a:cxn>
                <a:cxn ang="0">
                  <a:pos x="108" y="157"/>
                </a:cxn>
                <a:cxn ang="0">
                  <a:pos x="0" y="134"/>
                </a:cxn>
                <a:cxn ang="0">
                  <a:pos x="109" y="112"/>
                </a:cxn>
              </a:cxnLst>
              <a:rect l="0" t="0" r="r" b="b"/>
              <a:pathLst>
                <a:path w="294" h="269">
                  <a:moveTo>
                    <a:pt x="109" y="112"/>
                  </a:moveTo>
                  <a:lnTo>
                    <a:pt x="74" y="0"/>
                  </a:lnTo>
                  <a:lnTo>
                    <a:pt x="147" y="87"/>
                  </a:lnTo>
                  <a:lnTo>
                    <a:pt x="219" y="0"/>
                  </a:lnTo>
                  <a:lnTo>
                    <a:pt x="183" y="112"/>
                  </a:lnTo>
                  <a:lnTo>
                    <a:pt x="293" y="134"/>
                  </a:lnTo>
                  <a:lnTo>
                    <a:pt x="182" y="155"/>
                  </a:lnTo>
                  <a:lnTo>
                    <a:pt x="219" y="267"/>
                  </a:lnTo>
                  <a:lnTo>
                    <a:pt x="147" y="180"/>
                  </a:lnTo>
                  <a:lnTo>
                    <a:pt x="74" y="268"/>
                  </a:lnTo>
                  <a:lnTo>
                    <a:pt x="108" y="157"/>
                  </a:lnTo>
                  <a:lnTo>
                    <a:pt x="0" y="134"/>
                  </a:lnTo>
                  <a:lnTo>
                    <a:pt x="109" y="112"/>
                  </a:lnTo>
                </a:path>
              </a:pathLst>
            </a:custGeom>
            <a:solidFill>
              <a:srgbClr val="A0B0CE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68" name="Freeform 44"/>
            <p:cNvSpPr>
              <a:spLocks/>
            </p:cNvSpPr>
            <p:nvPr/>
          </p:nvSpPr>
          <p:spPr bwMode="auto">
            <a:xfrm>
              <a:off x="346" y="313"/>
              <a:ext cx="164" cy="202"/>
            </a:xfrm>
            <a:custGeom>
              <a:avLst/>
              <a:gdLst/>
              <a:ahLst/>
              <a:cxnLst>
                <a:cxn ang="0">
                  <a:pos x="0" y="51"/>
                </a:cxn>
                <a:cxn ang="0">
                  <a:pos x="70" y="78"/>
                </a:cxn>
                <a:cxn ang="0">
                  <a:pos x="82" y="0"/>
                </a:cxn>
                <a:cxn ang="0">
                  <a:pos x="93" y="78"/>
                </a:cxn>
                <a:cxn ang="0">
                  <a:pos x="162" y="51"/>
                </a:cxn>
                <a:cxn ang="0">
                  <a:pos x="106" y="101"/>
                </a:cxn>
                <a:cxn ang="0">
                  <a:pos x="163" y="150"/>
                </a:cxn>
                <a:cxn ang="0">
                  <a:pos x="93" y="123"/>
                </a:cxn>
                <a:cxn ang="0">
                  <a:pos x="82" y="201"/>
                </a:cxn>
                <a:cxn ang="0">
                  <a:pos x="70" y="123"/>
                </a:cxn>
                <a:cxn ang="0">
                  <a:pos x="0" y="150"/>
                </a:cxn>
                <a:cxn ang="0">
                  <a:pos x="57" y="101"/>
                </a:cxn>
                <a:cxn ang="0">
                  <a:pos x="0" y="51"/>
                </a:cxn>
              </a:cxnLst>
              <a:rect l="0" t="0" r="r" b="b"/>
              <a:pathLst>
                <a:path w="164" h="202">
                  <a:moveTo>
                    <a:pt x="0" y="51"/>
                  </a:moveTo>
                  <a:lnTo>
                    <a:pt x="70" y="78"/>
                  </a:lnTo>
                  <a:lnTo>
                    <a:pt x="82" y="0"/>
                  </a:lnTo>
                  <a:lnTo>
                    <a:pt x="93" y="78"/>
                  </a:lnTo>
                  <a:lnTo>
                    <a:pt x="162" y="51"/>
                  </a:lnTo>
                  <a:lnTo>
                    <a:pt x="106" y="101"/>
                  </a:lnTo>
                  <a:lnTo>
                    <a:pt x="163" y="150"/>
                  </a:lnTo>
                  <a:lnTo>
                    <a:pt x="93" y="123"/>
                  </a:lnTo>
                  <a:lnTo>
                    <a:pt x="82" y="201"/>
                  </a:lnTo>
                  <a:lnTo>
                    <a:pt x="70" y="123"/>
                  </a:lnTo>
                  <a:lnTo>
                    <a:pt x="0" y="150"/>
                  </a:lnTo>
                  <a:lnTo>
                    <a:pt x="57" y="101"/>
                  </a:lnTo>
                  <a:lnTo>
                    <a:pt x="0" y="51"/>
                  </a:lnTo>
                </a:path>
              </a:pathLst>
            </a:custGeom>
            <a:solidFill>
              <a:srgbClr val="B9C2D2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295" y="293"/>
              <a:ext cx="265" cy="242"/>
            </a:xfrm>
            <a:custGeom>
              <a:avLst/>
              <a:gdLst/>
              <a:ahLst/>
              <a:cxnLst>
                <a:cxn ang="0">
                  <a:pos x="95" y="99"/>
                </a:cxn>
                <a:cxn ang="0">
                  <a:pos x="67" y="0"/>
                </a:cxn>
                <a:cxn ang="0">
                  <a:pos x="133" y="75"/>
                </a:cxn>
                <a:cxn ang="0">
                  <a:pos x="199" y="0"/>
                </a:cxn>
                <a:cxn ang="0">
                  <a:pos x="169" y="99"/>
                </a:cxn>
                <a:cxn ang="0">
                  <a:pos x="264" y="121"/>
                </a:cxn>
                <a:cxn ang="0">
                  <a:pos x="168" y="142"/>
                </a:cxn>
                <a:cxn ang="0">
                  <a:pos x="199" y="241"/>
                </a:cxn>
                <a:cxn ang="0">
                  <a:pos x="133" y="166"/>
                </a:cxn>
                <a:cxn ang="0">
                  <a:pos x="67" y="241"/>
                </a:cxn>
                <a:cxn ang="0">
                  <a:pos x="95" y="143"/>
                </a:cxn>
                <a:cxn ang="0">
                  <a:pos x="0" y="121"/>
                </a:cxn>
                <a:cxn ang="0">
                  <a:pos x="95" y="99"/>
                </a:cxn>
              </a:cxnLst>
              <a:rect l="0" t="0" r="r" b="b"/>
              <a:pathLst>
                <a:path w="265" h="242">
                  <a:moveTo>
                    <a:pt x="95" y="99"/>
                  </a:moveTo>
                  <a:lnTo>
                    <a:pt x="67" y="0"/>
                  </a:lnTo>
                  <a:lnTo>
                    <a:pt x="133" y="75"/>
                  </a:lnTo>
                  <a:lnTo>
                    <a:pt x="199" y="0"/>
                  </a:lnTo>
                  <a:lnTo>
                    <a:pt x="169" y="99"/>
                  </a:lnTo>
                  <a:lnTo>
                    <a:pt x="264" y="121"/>
                  </a:lnTo>
                  <a:lnTo>
                    <a:pt x="168" y="142"/>
                  </a:lnTo>
                  <a:lnTo>
                    <a:pt x="199" y="241"/>
                  </a:lnTo>
                  <a:lnTo>
                    <a:pt x="133" y="166"/>
                  </a:lnTo>
                  <a:lnTo>
                    <a:pt x="67" y="241"/>
                  </a:lnTo>
                  <a:lnTo>
                    <a:pt x="95" y="143"/>
                  </a:lnTo>
                  <a:lnTo>
                    <a:pt x="0" y="121"/>
                  </a:lnTo>
                  <a:lnTo>
                    <a:pt x="95" y="99"/>
                  </a:lnTo>
                </a:path>
              </a:pathLst>
            </a:custGeom>
            <a:solidFill>
              <a:srgbClr val="B9C2D2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52" y="320"/>
              <a:ext cx="152" cy="1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64" y="71"/>
                </a:cxn>
                <a:cxn ang="0">
                  <a:pos x="76" y="0"/>
                </a:cxn>
                <a:cxn ang="0">
                  <a:pos x="87" y="71"/>
                </a:cxn>
                <a:cxn ang="0">
                  <a:pos x="151" y="48"/>
                </a:cxn>
                <a:cxn ang="0">
                  <a:pos x="100" y="94"/>
                </a:cxn>
                <a:cxn ang="0">
                  <a:pos x="151" y="141"/>
                </a:cxn>
                <a:cxn ang="0">
                  <a:pos x="87" y="116"/>
                </a:cxn>
                <a:cxn ang="0">
                  <a:pos x="76" y="187"/>
                </a:cxn>
                <a:cxn ang="0">
                  <a:pos x="64" y="116"/>
                </a:cxn>
                <a:cxn ang="0">
                  <a:pos x="0" y="141"/>
                </a:cxn>
                <a:cxn ang="0">
                  <a:pos x="51" y="94"/>
                </a:cxn>
                <a:cxn ang="0">
                  <a:pos x="0" y="48"/>
                </a:cxn>
              </a:cxnLst>
              <a:rect l="0" t="0" r="r" b="b"/>
              <a:pathLst>
                <a:path w="152" h="188">
                  <a:moveTo>
                    <a:pt x="0" y="48"/>
                  </a:moveTo>
                  <a:lnTo>
                    <a:pt x="64" y="71"/>
                  </a:lnTo>
                  <a:lnTo>
                    <a:pt x="76" y="0"/>
                  </a:lnTo>
                  <a:lnTo>
                    <a:pt x="87" y="71"/>
                  </a:lnTo>
                  <a:lnTo>
                    <a:pt x="151" y="48"/>
                  </a:lnTo>
                  <a:lnTo>
                    <a:pt x="100" y="94"/>
                  </a:lnTo>
                  <a:lnTo>
                    <a:pt x="151" y="141"/>
                  </a:lnTo>
                  <a:lnTo>
                    <a:pt x="87" y="116"/>
                  </a:lnTo>
                  <a:lnTo>
                    <a:pt x="76" y="187"/>
                  </a:lnTo>
                  <a:lnTo>
                    <a:pt x="64" y="116"/>
                  </a:lnTo>
                  <a:lnTo>
                    <a:pt x="0" y="141"/>
                  </a:lnTo>
                  <a:lnTo>
                    <a:pt x="51" y="94"/>
                  </a:lnTo>
                  <a:lnTo>
                    <a:pt x="0" y="48"/>
                  </a:lnTo>
                </a:path>
              </a:pathLst>
            </a:custGeom>
            <a:solidFill>
              <a:srgbClr val="D9D9D9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71" name="Freeform 47"/>
            <p:cNvSpPr>
              <a:spLocks/>
            </p:cNvSpPr>
            <p:nvPr/>
          </p:nvSpPr>
          <p:spPr bwMode="auto">
            <a:xfrm>
              <a:off x="310" y="306"/>
              <a:ext cx="236" cy="216"/>
            </a:xfrm>
            <a:custGeom>
              <a:avLst/>
              <a:gdLst/>
              <a:ahLst/>
              <a:cxnLst>
                <a:cxn ang="0">
                  <a:pos x="80" y="86"/>
                </a:cxn>
                <a:cxn ang="0">
                  <a:pos x="58" y="0"/>
                </a:cxn>
                <a:cxn ang="0">
                  <a:pos x="118" y="62"/>
                </a:cxn>
                <a:cxn ang="0">
                  <a:pos x="175" y="0"/>
                </a:cxn>
                <a:cxn ang="0">
                  <a:pos x="154" y="86"/>
                </a:cxn>
                <a:cxn ang="0">
                  <a:pos x="235" y="108"/>
                </a:cxn>
                <a:cxn ang="0">
                  <a:pos x="153" y="129"/>
                </a:cxn>
                <a:cxn ang="0">
                  <a:pos x="175" y="215"/>
                </a:cxn>
                <a:cxn ang="0">
                  <a:pos x="118" y="153"/>
                </a:cxn>
                <a:cxn ang="0">
                  <a:pos x="58" y="215"/>
                </a:cxn>
                <a:cxn ang="0">
                  <a:pos x="80" y="130"/>
                </a:cxn>
                <a:cxn ang="0">
                  <a:pos x="0" y="108"/>
                </a:cxn>
                <a:cxn ang="0">
                  <a:pos x="80" y="86"/>
                </a:cxn>
              </a:cxnLst>
              <a:rect l="0" t="0" r="r" b="b"/>
              <a:pathLst>
                <a:path w="236" h="216">
                  <a:moveTo>
                    <a:pt x="80" y="86"/>
                  </a:moveTo>
                  <a:lnTo>
                    <a:pt x="58" y="0"/>
                  </a:lnTo>
                  <a:lnTo>
                    <a:pt x="118" y="62"/>
                  </a:lnTo>
                  <a:lnTo>
                    <a:pt x="175" y="0"/>
                  </a:lnTo>
                  <a:lnTo>
                    <a:pt x="154" y="86"/>
                  </a:lnTo>
                  <a:lnTo>
                    <a:pt x="235" y="108"/>
                  </a:lnTo>
                  <a:lnTo>
                    <a:pt x="153" y="129"/>
                  </a:lnTo>
                  <a:lnTo>
                    <a:pt x="175" y="215"/>
                  </a:lnTo>
                  <a:lnTo>
                    <a:pt x="118" y="153"/>
                  </a:lnTo>
                  <a:lnTo>
                    <a:pt x="58" y="215"/>
                  </a:lnTo>
                  <a:lnTo>
                    <a:pt x="80" y="130"/>
                  </a:lnTo>
                  <a:lnTo>
                    <a:pt x="0" y="108"/>
                  </a:lnTo>
                  <a:lnTo>
                    <a:pt x="80" y="86"/>
                  </a:lnTo>
                </a:path>
              </a:pathLst>
            </a:custGeom>
            <a:solidFill>
              <a:srgbClr val="D9D9D9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72" name="Freeform 48"/>
            <p:cNvSpPr>
              <a:spLocks/>
            </p:cNvSpPr>
            <p:nvPr/>
          </p:nvSpPr>
          <p:spPr bwMode="auto">
            <a:xfrm>
              <a:off x="358" y="328"/>
              <a:ext cx="140" cy="173"/>
            </a:xfrm>
            <a:custGeom>
              <a:avLst/>
              <a:gdLst/>
              <a:ahLst/>
              <a:cxnLst>
                <a:cxn ang="0">
                  <a:pos x="0" y="42"/>
                </a:cxn>
                <a:cxn ang="0">
                  <a:pos x="58" y="63"/>
                </a:cxn>
                <a:cxn ang="0">
                  <a:pos x="70" y="0"/>
                </a:cxn>
                <a:cxn ang="0">
                  <a:pos x="81" y="63"/>
                </a:cxn>
                <a:cxn ang="0">
                  <a:pos x="139" y="42"/>
                </a:cxn>
                <a:cxn ang="0">
                  <a:pos x="94" y="86"/>
                </a:cxn>
                <a:cxn ang="0">
                  <a:pos x="139" y="128"/>
                </a:cxn>
                <a:cxn ang="0">
                  <a:pos x="81" y="108"/>
                </a:cxn>
                <a:cxn ang="0">
                  <a:pos x="70" y="172"/>
                </a:cxn>
                <a:cxn ang="0">
                  <a:pos x="58" y="108"/>
                </a:cxn>
                <a:cxn ang="0">
                  <a:pos x="0" y="128"/>
                </a:cxn>
                <a:cxn ang="0">
                  <a:pos x="45" y="86"/>
                </a:cxn>
                <a:cxn ang="0">
                  <a:pos x="0" y="42"/>
                </a:cxn>
              </a:cxnLst>
              <a:rect l="0" t="0" r="r" b="b"/>
              <a:pathLst>
                <a:path w="140" h="173">
                  <a:moveTo>
                    <a:pt x="0" y="42"/>
                  </a:moveTo>
                  <a:lnTo>
                    <a:pt x="58" y="63"/>
                  </a:lnTo>
                  <a:lnTo>
                    <a:pt x="70" y="0"/>
                  </a:lnTo>
                  <a:lnTo>
                    <a:pt x="81" y="63"/>
                  </a:lnTo>
                  <a:lnTo>
                    <a:pt x="139" y="42"/>
                  </a:lnTo>
                  <a:lnTo>
                    <a:pt x="94" y="86"/>
                  </a:lnTo>
                  <a:lnTo>
                    <a:pt x="139" y="128"/>
                  </a:lnTo>
                  <a:lnTo>
                    <a:pt x="81" y="108"/>
                  </a:lnTo>
                  <a:lnTo>
                    <a:pt x="70" y="172"/>
                  </a:lnTo>
                  <a:lnTo>
                    <a:pt x="58" y="108"/>
                  </a:lnTo>
                  <a:lnTo>
                    <a:pt x="0" y="128"/>
                  </a:lnTo>
                  <a:lnTo>
                    <a:pt x="45" y="86"/>
                  </a:lnTo>
                  <a:lnTo>
                    <a:pt x="0" y="42"/>
                  </a:lnTo>
                </a:path>
              </a:pathLst>
            </a:custGeom>
            <a:solidFill>
              <a:srgbClr val="F9F9F9"/>
            </a:solidFill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74" name="Rectangle 50"/>
          <p:cNvSpPr>
            <a:spLocks noGrp="1" noChangeArrowheads="1"/>
          </p:cNvSpPr>
          <p:nvPr>
            <p:ph type="title"/>
          </p:nvPr>
        </p:nvSpPr>
        <p:spPr bwMode="auto">
          <a:xfrm>
            <a:off x="1462088" y="136525"/>
            <a:ext cx="7086600" cy="1276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75" name="Rectangle 5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76" name="Rectangle 52"/>
          <p:cNvSpPr>
            <a:spLocks noChangeArrowheads="1"/>
          </p:cNvSpPr>
          <p:nvPr/>
        </p:nvSpPr>
        <p:spPr bwMode="auto">
          <a:xfrm>
            <a:off x="0" y="1600200"/>
            <a:ext cx="9067800" cy="76200"/>
          </a:xfrm>
          <a:prstGeom prst="rect">
            <a:avLst/>
          </a:prstGeom>
          <a:gradFill rotWithShape="0">
            <a:gsLst>
              <a:gs pos="0">
                <a:srgbClr val="00DFCA">
                  <a:gamma/>
                  <a:shade val="29804"/>
                  <a:invGamma/>
                </a:srgbClr>
              </a:gs>
              <a:gs pos="50000">
                <a:srgbClr val="00DFCA"/>
              </a:gs>
              <a:gs pos="100000">
                <a:srgbClr val="00DFCA">
                  <a:gamma/>
                  <a:shade val="29804"/>
                  <a:invGamma/>
                </a:srgbClr>
              </a:gs>
            </a:gsLst>
            <a:lin ang="0" scaled="1"/>
          </a:gra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77" name="Rectangle 53"/>
          <p:cNvSpPr>
            <a:spLocks noChangeArrowheads="1"/>
          </p:cNvSpPr>
          <p:nvPr/>
        </p:nvSpPr>
        <p:spPr bwMode="auto">
          <a:xfrm>
            <a:off x="0" y="1752600"/>
            <a:ext cx="9067800" cy="76200"/>
          </a:xfrm>
          <a:prstGeom prst="rect">
            <a:avLst/>
          </a:prstGeom>
          <a:gradFill rotWithShape="0">
            <a:gsLst>
              <a:gs pos="0">
                <a:srgbClr val="C1CEFF">
                  <a:gamma/>
                  <a:shade val="29804"/>
                  <a:invGamma/>
                </a:srgbClr>
              </a:gs>
              <a:gs pos="50000">
                <a:srgbClr val="C1CEFF"/>
              </a:gs>
              <a:gs pos="100000">
                <a:srgbClr val="C1CEFF">
                  <a:gamma/>
                  <a:shade val="29804"/>
                  <a:invGamma/>
                </a:srgbClr>
              </a:gs>
            </a:gsLst>
            <a:lin ang="0" scaled="1"/>
          </a:gradFill>
          <a:ln w="254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677863" indent="-4572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2811463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5000"/>
        <a:buFont typeface="Wingdings" pitchFamily="2" charset="2"/>
        <a:buChar char="u"/>
        <a:defRPr sz="2800">
          <a:solidFill>
            <a:schemeClr val="tx1"/>
          </a:solidFill>
          <a:latin typeface="+mn-lt"/>
        </a:defRPr>
      </a:lvl2pPr>
      <a:lvl3pPr marL="3154363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400">
          <a:solidFill>
            <a:schemeClr val="tx1"/>
          </a:solidFill>
          <a:latin typeface="+mn-lt"/>
        </a:defRPr>
      </a:lvl3pPr>
      <a:lvl4pPr marL="3497263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4pPr>
      <a:lvl5pPr marL="3840163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5pPr>
      <a:lvl6pPr marL="4297363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6pPr>
      <a:lvl7pPr marL="4754563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7pPr>
      <a:lvl8pPr marL="5211763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8pPr>
      <a:lvl9pPr marL="5668963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2" charset="2"/>
        <a:buChar char="u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Advice for Life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/>
              <a:t>Remember other people’s </a:t>
            </a:r>
            <a:r>
              <a:rPr lang="en-US" dirty="0" smtClean="0"/>
              <a:t>birthdays</a:t>
            </a:r>
            <a:endParaRPr lang="en-US" dirty="0"/>
          </a:p>
          <a:p>
            <a:pPr>
              <a:spcAft>
                <a:spcPts val="2400"/>
              </a:spcAft>
            </a:pPr>
            <a:r>
              <a:rPr lang="en-US" dirty="0"/>
              <a:t>Have a firm </a:t>
            </a:r>
            <a:r>
              <a:rPr lang="en-US" dirty="0" smtClean="0"/>
              <a:t>handshake</a:t>
            </a:r>
            <a:endParaRPr lang="en-US" dirty="0"/>
          </a:p>
          <a:p>
            <a:pPr>
              <a:spcAft>
                <a:spcPts val="2400"/>
              </a:spcAft>
            </a:pPr>
            <a:r>
              <a:rPr lang="en-US" dirty="0"/>
              <a:t>Look people in the </a:t>
            </a:r>
            <a:r>
              <a:rPr lang="en-US" dirty="0" smtClean="0"/>
              <a:t>eye</a:t>
            </a:r>
            <a:endParaRPr lang="en-US" dirty="0"/>
          </a:p>
          <a:p>
            <a:pPr>
              <a:spcAft>
                <a:spcPts val="2400"/>
              </a:spcAft>
              <a:buNone/>
            </a:pPr>
            <a:endParaRPr lang="en-US" dirty="0" smtClean="0"/>
          </a:p>
          <a:p>
            <a:pPr>
              <a:spcAft>
                <a:spcPts val="2400"/>
              </a:spcAft>
            </a:pPr>
            <a:endParaRPr lang="en-US" dirty="0"/>
          </a:p>
          <a:p>
            <a:pPr>
              <a:spcAft>
                <a:spcPts val="2400"/>
              </a:spcAft>
            </a:pP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Advice for Life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2400"/>
              </a:spcAft>
            </a:pPr>
            <a:r>
              <a:rPr lang="en-US" dirty="0" smtClean="0"/>
              <a:t>Say </a:t>
            </a:r>
            <a:r>
              <a:rPr lang="en-US" dirty="0"/>
              <a:t>“thank you” a </a:t>
            </a:r>
            <a:r>
              <a:rPr lang="en-US" dirty="0" smtClean="0"/>
              <a:t>lot</a:t>
            </a:r>
            <a:endParaRPr lang="en-US" dirty="0"/>
          </a:p>
          <a:p>
            <a:pPr>
              <a:spcAft>
                <a:spcPts val="2400"/>
              </a:spcAft>
            </a:pPr>
            <a:r>
              <a:rPr lang="en-US" dirty="0"/>
              <a:t>Live beneath your </a:t>
            </a:r>
            <a:r>
              <a:rPr lang="en-US" dirty="0" smtClean="0"/>
              <a:t>means</a:t>
            </a:r>
          </a:p>
          <a:p>
            <a:pPr lvl="0">
              <a:spcAft>
                <a:spcPts val="2400"/>
              </a:spcAft>
            </a:pPr>
            <a:r>
              <a:rPr lang="en-US" dirty="0" smtClean="0"/>
              <a:t>Do not compare your life to others</a:t>
            </a:r>
          </a:p>
          <a:p>
            <a:pPr>
              <a:spcAft>
                <a:spcPts val="2400"/>
              </a:spcAft>
            </a:pPr>
            <a:endParaRPr lang="en-US" dirty="0" smtClean="0"/>
          </a:p>
          <a:p>
            <a:pPr>
              <a:spcAft>
                <a:spcPts val="2400"/>
              </a:spcAft>
            </a:pPr>
            <a:endParaRPr lang="en-US" dirty="0"/>
          </a:p>
          <a:p>
            <a:pPr>
              <a:spcAft>
                <a:spcPts val="2400"/>
              </a:spcAft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for tips presentation">
  <a:themeElements>
    <a:clrScheme name="">
      <a:dk1>
        <a:srgbClr val="000000"/>
      </a:dk1>
      <a:lt1>
        <a:srgbClr val="FFFFFF"/>
      </a:lt1>
      <a:dk2>
        <a:srgbClr val="500093"/>
      </a:dk2>
      <a:lt2>
        <a:srgbClr val="00DFCA"/>
      </a:lt2>
      <a:accent1>
        <a:srgbClr val="DC0081"/>
      </a:accent1>
      <a:accent2>
        <a:srgbClr val="114FFB"/>
      </a:accent2>
      <a:accent3>
        <a:srgbClr val="B3AAC8"/>
      </a:accent3>
      <a:accent4>
        <a:srgbClr val="DADADA"/>
      </a:accent4>
      <a:accent5>
        <a:srgbClr val="EBAAC1"/>
      </a:accent5>
      <a:accent6>
        <a:srgbClr val="0E47E3"/>
      </a:accent6>
      <a:hlink>
        <a:srgbClr val="FAFD00"/>
      </a:hlink>
      <a:folHlink>
        <a:srgbClr val="500093"/>
      </a:folHlink>
    </a:clrScheme>
    <a:fontScheme name="twink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winkles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winkles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winkles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winkles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winkles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winkles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winkles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for tips presentation</Template>
  <TotalTime>0</TotalTime>
  <Words>39</Words>
  <Application>Microsoft Office PowerPoint</Application>
  <PresentationFormat>On-screen Show (4:3)</PresentationFormat>
  <Paragraphs>12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Theme for tips presentation</vt:lpstr>
      <vt:lpstr>Advice for Life</vt:lpstr>
      <vt:lpstr>Advice for Life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2009-07-28T16:17:47Z</dcterms:created>
  <dcterms:modified xsi:type="dcterms:W3CDTF">2009-11-20T16:27:26Z</dcterms:modified>
</cp:coreProperties>
</file>