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FB0DA-595A-4651-80BC-F973D8B71BA0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05646-65D8-40CE-BC30-72F78F2FDC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326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Introduce Kauai</a:t>
            </a:r>
            <a:r>
              <a:rPr lang="en-US" baseline="0" dirty="0" smtClean="0"/>
              <a:t> Adventures – one stop shopping for popular island activities.</a:t>
            </a:r>
          </a:p>
          <a:p>
            <a:r>
              <a:rPr lang="en-US" baseline="0" dirty="0" smtClean="0"/>
              <a:t>Discuss reservations and cancellation policy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Helicopter</a:t>
            </a:r>
            <a:r>
              <a:rPr lang="en-US" baseline="0" dirty="0" smtClean="0"/>
              <a:t> tours: See </a:t>
            </a:r>
            <a:r>
              <a:rPr lang="en-US" baseline="0" dirty="0" err="1" smtClean="0"/>
              <a:t>Waimea</a:t>
            </a:r>
            <a:r>
              <a:rPr lang="en-US" baseline="0" dirty="0" smtClean="0"/>
              <a:t> Canyon, Na </a:t>
            </a:r>
            <a:r>
              <a:rPr lang="en-US" baseline="0" dirty="0" err="1" smtClean="0"/>
              <a:t>Pali</a:t>
            </a:r>
            <a:r>
              <a:rPr lang="en-US" baseline="0" dirty="0" smtClean="0"/>
              <a:t> Coast, &amp; </a:t>
            </a:r>
            <a:r>
              <a:rPr lang="en-US" baseline="0" dirty="0" err="1" smtClean="0"/>
              <a:t>Olokele</a:t>
            </a:r>
            <a:r>
              <a:rPr lang="en-US" baseline="0" dirty="0" smtClean="0"/>
              <a:t> Valley;  90 minute flight</a:t>
            </a:r>
          </a:p>
          <a:p>
            <a:r>
              <a:rPr lang="en-US" baseline="0" dirty="0" smtClean="0"/>
              <a:t>Golfing: If golf is your game, Kauai is sure to please. Private and municipal courses; varying fees</a:t>
            </a:r>
          </a:p>
          <a:p>
            <a:r>
              <a:rPr lang="en-US" baseline="0" dirty="0" smtClean="0"/>
              <a:t>Ocean tours: Discuss the Na </a:t>
            </a:r>
            <a:r>
              <a:rPr lang="en-US" baseline="0" dirty="0" err="1" smtClean="0"/>
              <a:t>Pali</a:t>
            </a:r>
            <a:r>
              <a:rPr lang="en-US" baseline="0" dirty="0" smtClean="0"/>
              <a:t> region and west shore excursions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Kauai has more sand beaches</a:t>
            </a:r>
            <a:r>
              <a:rPr lang="en-US" baseline="0" dirty="0" smtClean="0"/>
              <a:t> per mile of shoreline than any other Hawaiian island. Discuss beach safety, shells, monk seals, and snorkeling.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Ten miles long,</a:t>
            </a:r>
            <a:r>
              <a:rPr lang="en-US" baseline="0" dirty="0" smtClean="0"/>
              <a:t> one mile wide, and 3,600 feet deep</a:t>
            </a:r>
          </a:p>
          <a:p>
            <a:r>
              <a:rPr lang="en-US" baseline="0" dirty="0" smtClean="0"/>
              <a:t>Discuss getting there, lookouts, food &amp; lodging, hikes.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3400" y="640080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B3F0695-C7A8-414F-A686-231BBE343EE1}" type="datetimeFigureOut">
              <a:rPr lang="en-US" smtClean="0"/>
              <a:pPr/>
              <a:t>4/29/2011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5" name="Plaque 14"/>
          <p:cNvSpPr/>
          <p:nvPr userDrawn="1"/>
        </p:nvSpPr>
        <p:spPr>
          <a:xfrm>
            <a:off x="381000" y="6248400"/>
            <a:ext cx="2590800" cy="533400"/>
          </a:xfrm>
          <a:prstGeom prst="plaqu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0" dirty="0" smtClean="0">
                <a:solidFill>
                  <a:srgbClr val="0070C0"/>
                </a:solidFill>
              </a:rPr>
              <a:t>Hawaii</a:t>
            </a:r>
            <a:r>
              <a:rPr lang="en-US" sz="2000" b="0" baseline="0" dirty="0" smtClean="0">
                <a:solidFill>
                  <a:srgbClr val="0070C0"/>
                </a:solidFill>
              </a:rPr>
              <a:t> Adventures</a:t>
            </a:r>
            <a:endParaRPr lang="en-US" sz="2000" b="0" dirty="0">
              <a:solidFill>
                <a:srgbClr val="0070C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4 – Class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Popular Activities on Kauai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7162800" cy="43434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Helicopter tours</a:t>
            </a:r>
          </a:p>
          <a:p>
            <a:r>
              <a:rPr lang="en-US" sz="3200" dirty="0" smtClean="0"/>
              <a:t>Golfing</a:t>
            </a:r>
          </a:p>
          <a:p>
            <a:r>
              <a:rPr lang="en-US" sz="3200" dirty="0" smtClean="0"/>
              <a:t>Ocean tours of Na </a:t>
            </a:r>
            <a:r>
              <a:rPr lang="en-US" sz="3200" dirty="0" err="1" smtClean="0"/>
              <a:t>Pali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Hiking</a:t>
            </a:r>
          </a:p>
          <a:p>
            <a:r>
              <a:rPr lang="en-US" sz="3200" dirty="0" smtClean="0"/>
              <a:t>Scuba diving</a:t>
            </a:r>
          </a:p>
          <a:p>
            <a:r>
              <a:rPr lang="en-US" sz="3200" dirty="0" smtClean="0"/>
              <a:t>Kayaking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Kauai Activities</a:t>
            </a:r>
            <a:endParaRPr lang="en-US" dirty="0"/>
          </a:p>
        </p:txBody>
      </p:sp>
      <p:pic>
        <p:nvPicPr>
          <p:cNvPr id="5" name="Picture 2" descr="C:\Users\Mary Lynn\AppData\Local\Microsoft\Windows\Temporary Internet Files\Content.IE5\17A0197H\MPj043653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819400"/>
            <a:ext cx="2209800" cy="14732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81000" y="4495800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Helicopter Tours</a:t>
            </a:r>
            <a:endParaRPr lang="en-US" sz="2800" dirty="0"/>
          </a:p>
        </p:txBody>
      </p:sp>
      <p:pic>
        <p:nvPicPr>
          <p:cNvPr id="4" name="Picture 3" descr="C:\Documents and Settings\Mary Lynn Dubler\Local Settings\Temporary Internet Files\Content.IE5\KDCLIB0T\MPj0436544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537" y="2819400"/>
            <a:ext cx="2324263" cy="155172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248400" y="4495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Ocean Tours</a:t>
            </a:r>
            <a:endParaRPr lang="en-US" sz="2800" dirty="0"/>
          </a:p>
        </p:txBody>
      </p:sp>
      <p:pic>
        <p:nvPicPr>
          <p:cNvPr id="1030" name="Picture 6" descr="C:\Documents and Settings\Mary Lynn Dubler\Local Settings\Temporary Internet Files\Content.IE5\GZGBMH0N\MPj04388600000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4440" y="2819400"/>
            <a:ext cx="2320656" cy="154047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38500" y="44958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Golfing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81000" y="2209800"/>
            <a:ext cx="4038600" cy="275844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Beautiful</a:t>
            </a:r>
          </a:p>
          <a:p>
            <a:r>
              <a:rPr lang="en-US" sz="3200" dirty="0" smtClean="0"/>
              <a:t>Warm</a:t>
            </a:r>
          </a:p>
          <a:p>
            <a:r>
              <a:rPr lang="en-US" sz="3200" dirty="0" smtClean="0"/>
              <a:t>Sandy</a:t>
            </a:r>
          </a:p>
          <a:p>
            <a:r>
              <a:rPr lang="en-US" sz="3200" dirty="0" smtClean="0"/>
              <a:t>Public</a:t>
            </a:r>
          </a:p>
          <a:p>
            <a:endParaRPr lang="en-US" sz="3200" dirty="0"/>
          </a:p>
        </p:txBody>
      </p:sp>
      <p:pic>
        <p:nvPicPr>
          <p:cNvPr id="2058" name="Picture 10" descr="C:\Documents and Settings\Mary Lynn Dubler\Local Settings\Temporary Internet Files\Content.IE5\CL2ZOXUF\MPj043837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828800"/>
            <a:ext cx="4926504" cy="36972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Waimea</a:t>
            </a:r>
            <a:r>
              <a:rPr lang="en-US" dirty="0" smtClean="0"/>
              <a:t> Canyon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“Grand Canyon of the Pacific”</a:t>
            </a:r>
          </a:p>
          <a:p>
            <a:r>
              <a:rPr lang="en-US" sz="3200" dirty="0" smtClean="0"/>
              <a:t>Great view</a:t>
            </a:r>
          </a:p>
          <a:p>
            <a:r>
              <a:rPr lang="en-US" sz="3200" dirty="0" smtClean="0"/>
              <a:t>Best hiking</a:t>
            </a:r>
          </a:p>
          <a:p>
            <a:r>
              <a:rPr lang="en-US" sz="3200" dirty="0" smtClean="0"/>
              <a:t>Not to be missed</a:t>
            </a:r>
            <a:endParaRPr lang="en-US" sz="3200" dirty="0"/>
          </a:p>
        </p:txBody>
      </p:sp>
      <p:pic>
        <p:nvPicPr>
          <p:cNvPr id="3075" name="Picture 3" descr="C:\Documents and Settings\Mary Lynn Dubler\Local Settings\Temporary Internet Files\Content.IE5\6VKLEX8N\MPj040339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667000"/>
            <a:ext cx="2514600" cy="3770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177</Words>
  <Application>Microsoft Office PowerPoint</Application>
  <PresentationFormat>On-screen Show (4:3)</PresentationFormat>
  <Paragraphs>36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Section 4 – Class Practice</vt:lpstr>
      <vt:lpstr>Popular Activities on Kauai</vt:lpstr>
      <vt:lpstr>Kauai Activities</vt:lpstr>
      <vt:lpstr>Beaches</vt:lpstr>
      <vt:lpstr>Waimea Canyon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2009-07-28T16:20:31Z</dcterms:created>
  <dcterms:modified xsi:type="dcterms:W3CDTF">2011-04-29T15:22:03Z</dcterms:modified>
</cp:coreProperties>
</file>