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6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5EB8C-9061-4385-B64A-3DF41A1AE746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E99857-0A5F-4BB9-8D5E-0A41FC529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571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E99857-0A5F-4BB9-8D5E-0A41FC529E0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E99857-0A5F-4BB9-8D5E-0A41FC529E0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E99857-0A5F-4BB9-8D5E-0A41FC529E0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E99857-0A5F-4BB9-8D5E-0A41FC529E0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E99857-0A5F-4BB9-8D5E-0A41FC529E0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F78A-799F-4EE6-A71C-150EE25ED7F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F78A-799F-4EE6-A71C-150EE25ED7F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F78A-799F-4EE6-A71C-150EE25ED7F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F78A-799F-4EE6-A71C-150EE25ED7F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6FDC-5A5F-40F6-9EFF-7745CCFA342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E0663BA-242C-40CC-A902-F4FE5BB676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6FDC-5A5F-40F6-9EFF-7745CCFA342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63BA-242C-40CC-A902-F4FE5BB67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6FDC-5A5F-40F6-9EFF-7745CCFA342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63BA-242C-40CC-A902-F4FE5BB67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6FDC-5A5F-40F6-9EFF-7745CCFA342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63BA-242C-40CC-A902-F4FE5BB676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6FDC-5A5F-40F6-9EFF-7745CCFA342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E0663BA-242C-40CC-A902-F4FE5BB67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6FDC-5A5F-40F6-9EFF-7745CCFA342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63BA-242C-40CC-A902-F4FE5BB676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6FDC-5A5F-40F6-9EFF-7745CCFA342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63BA-242C-40CC-A902-F4FE5BB676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6FDC-5A5F-40F6-9EFF-7745CCFA342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63BA-242C-40CC-A902-F4FE5BB67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6FDC-5A5F-40F6-9EFF-7745CCFA342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63BA-242C-40CC-A902-F4FE5BB67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6FDC-5A5F-40F6-9EFF-7745CCFA342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663BA-242C-40CC-A902-F4FE5BB676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C6FDC-5A5F-40F6-9EFF-7745CCFA342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E0663BA-242C-40CC-A902-F4FE5BB676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32C6FDC-5A5F-40F6-9EFF-7745CCFA342A}" type="datetimeFigureOut">
              <a:rPr lang="en-US" smtClean="0"/>
              <a:pPr/>
              <a:t>4/27/2011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E0663BA-242C-40CC-A902-F4FE5BB676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PowerPoint 2010 Advanced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 2 - Class Practice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 an Object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Embed Partial Content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an Object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Partial Content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an Artistic Effect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057400"/>
            <a:ext cx="5491582" cy="363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252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Remove Background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676400"/>
            <a:ext cx="3675700" cy="459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464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Crop an Image</a:t>
            </a:r>
            <a:endParaRPr lang="en-US" dirty="0"/>
          </a:p>
        </p:txBody>
      </p:sp>
      <p:pic>
        <p:nvPicPr>
          <p:cNvPr id="6" name="Picture 10" descr="C:\Documents and Settings\Mary Lynn Dubler\Local Settings\Temporary Internet Files\Content.IE5\0T2RWX2R\MPj04372820000[1]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3071553" y="2007524"/>
            <a:ext cx="2872047" cy="3478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Connector Lines</a:t>
            </a:r>
            <a:endParaRPr lang="en-US" dirty="0"/>
          </a:p>
        </p:txBody>
      </p:sp>
      <p:sp>
        <p:nvSpPr>
          <p:cNvPr id="3" name="5-Point Star 2"/>
          <p:cNvSpPr/>
          <p:nvPr/>
        </p:nvSpPr>
        <p:spPr>
          <a:xfrm>
            <a:off x="3429000" y="3505200"/>
            <a:ext cx="2819400" cy="2514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 rot="10800000">
            <a:off x="4267200" y="1371600"/>
            <a:ext cx="1143000" cy="147353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6822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</Words>
  <Application>Microsoft Office PowerPoint</Application>
  <PresentationFormat>On-screen Show (4:3)</PresentationFormat>
  <Paragraphs>19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Equity</vt:lpstr>
      <vt:lpstr>Section 2 - Class Practice</vt:lpstr>
      <vt:lpstr>Embed an Object</vt:lpstr>
      <vt:lpstr>Embed Partial Content</vt:lpstr>
      <vt:lpstr>Link an Object</vt:lpstr>
      <vt:lpstr>Link Partial Content</vt:lpstr>
      <vt:lpstr>Add an Artistic Effect</vt:lpstr>
      <vt:lpstr>Remove Background</vt:lpstr>
      <vt:lpstr>Crop an Image</vt:lpstr>
      <vt:lpstr>Connector Lines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2009-07-28T16:18:55Z</dcterms:created>
  <dcterms:modified xsi:type="dcterms:W3CDTF">2011-04-27T21:13:36Z</dcterms:modified>
</cp:coreProperties>
</file>