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70" r:id="rId3"/>
    <p:sldId id="258" r:id="rId4"/>
    <p:sldId id="268" r:id="rId5"/>
    <p:sldId id="269" r:id="rId6"/>
    <p:sldId id="27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810" autoAdjust="0"/>
  </p:normalViewPr>
  <p:slideViewPr>
    <p:cSldViewPr>
      <p:cViewPr>
        <p:scale>
          <a:sx n="58" d="100"/>
          <a:sy n="58" d="100"/>
        </p:scale>
        <p:origin x="-14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904E2-AC06-46C9-9A41-A3C57DF0DDCF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2351F-BCE6-485C-B060-1A0FD7D0A8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432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largest city in the Illinois and the Midwestern United States, as well as the third-most populous city in the United States with more than 2.8 million residents. Adjacent to Lake Michigan, the Chicago metropolitan area (commonly referred to as Chicagoland) has a population of more than 9.5 million people.</a:t>
            </a:r>
          </a:p>
          <a:p>
            <a:endParaRPr lang="en-US" dirty="0" smtClean="0"/>
          </a:p>
          <a:p>
            <a:r>
              <a:rPr lang="en-US" dirty="0" smtClean="0"/>
              <a:t>Chicago incorporated as a city in 1837 near a portage between the Great Lakes and the Mississippi River watershed. The city soon became a major transportation hub in North America and the transportation, financial and industrial center of the Midwest. </a:t>
            </a:r>
          </a:p>
          <a:p>
            <a:r>
              <a:rPr lang="en-US" dirty="0" smtClean="0"/>
              <a:t>Today the city's attractions bring 44.2 million visitors annually. O'Hare International is the second busiest airport in the world. </a:t>
            </a:r>
          </a:p>
          <a:p>
            <a:endParaRPr lang="en-US" dirty="0" smtClean="0"/>
          </a:p>
          <a:p>
            <a:r>
              <a:rPr lang="en-US" dirty="0" smtClean="0"/>
              <a:t>Chicago is called the "Windy City", "Chi-Town", "Second City," and the "City of Big Shoulders".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top left: Chicago Theater, the Sears Tower, the University of Chicago, the skyline from Northerly Island, Navy Pier, the Field Museum, and Crown Fountain in </a:t>
            </a:r>
            <a:r>
              <a:rPr lang="en-US" dirty="0" err="1" smtClean="0"/>
              <a:t>Millenium</a:t>
            </a:r>
            <a:r>
              <a:rPr lang="en-US" dirty="0" smtClean="0"/>
              <a:t> Park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Sears Tower, at 108 stories, was completed in 1974.</a:t>
            </a:r>
            <a:r>
              <a:rPr lang="en-US" baseline="0" dirty="0" smtClean="0"/>
              <a:t> Provides great views of the city.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Navy Pier, at 3,000 feet long, houses retail, restaurants, museums, exhibition halls, and auditoriums. Its 150-foot tall Ferris wheel is north of Grant Park on the lakefront and is one of the most visited landmarks in the Midwest, attracting about 8 million people annually.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29 public beaches are found all along the lakefront. Parks along the lakeshore include Lincoln Park, Grant Park, Burnham Park and Jackson Park;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1"/>
                </a:solidFill>
                <a:effectLst/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Section 4 </a:t>
            </a:r>
            <a:r>
              <a:rPr lang="en-US" dirty="0" smtClean="0"/>
              <a:t>– Confidence Builder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</a:t>
            </a:r>
            <a:r>
              <a:rPr lang="en-US" dirty="0" smtClean="0"/>
              <a:t>2010 </a:t>
            </a:r>
            <a:r>
              <a:rPr lang="en-US" dirty="0" smtClean="0"/>
              <a:t>Advanced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 to Chicago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Sightseeing</a:t>
            </a:r>
            <a:endParaRPr lang="en-US" dirty="0"/>
          </a:p>
        </p:txBody>
      </p:sp>
      <p:pic>
        <p:nvPicPr>
          <p:cNvPr id="4" name="Content Placeholder 3" descr="navy pi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600200"/>
            <a:ext cx="3905250" cy="425151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14400" y="457200"/>
            <a:ext cx="3276600" cy="1143000"/>
          </a:xfrm>
        </p:spPr>
        <p:txBody>
          <a:bodyPr/>
          <a:lstStyle/>
          <a:p>
            <a:r>
              <a:rPr lang="en-US" dirty="0" smtClean="0"/>
              <a:t>Willis Tower</a:t>
            </a:r>
            <a:endParaRPr lang="en-US" dirty="0"/>
          </a:p>
        </p:txBody>
      </p:sp>
      <p:pic>
        <p:nvPicPr>
          <p:cNvPr id="3" name="Picture 2" descr="C:\Documents and Settings\Mary Lynn Dubler\Local Settings\Temporary Internet Files\Content.IE5\CL2ZOXUF\MCj02168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2722006" cy="3945822"/>
          </a:xfrm>
          <a:prstGeom prst="rect">
            <a:avLst/>
          </a:prstGeom>
          <a:noFill/>
        </p:spPr>
      </p:pic>
      <p:pic>
        <p:nvPicPr>
          <p:cNvPr id="4" name="Picture 3" descr="Navy_pi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914400"/>
            <a:ext cx="2515565" cy="331216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867400" y="4267200"/>
            <a:ext cx="3276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00" b="1" dirty="0" smtClean="0">
                <a:latin typeface="+mj-lt"/>
                <a:ea typeface="+mj-ea"/>
                <a:cs typeface="+mj-cs"/>
              </a:rPr>
              <a:t>Navy</a:t>
            </a: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US" sz="4100" b="1" dirty="0" smtClean="0">
                <a:latin typeface="+mj-lt"/>
                <a:ea typeface="+mj-ea"/>
                <a:cs typeface="+mj-cs"/>
              </a:rPr>
              <a:t>Pier</a:t>
            </a:r>
            <a:endParaRPr lang="en-US" sz="4100" b="1" dirty="0"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Chicago’s Lakefront</a:t>
            </a:r>
            <a:endParaRPr lang="en-US" dirty="0"/>
          </a:p>
        </p:txBody>
      </p:sp>
      <p:pic>
        <p:nvPicPr>
          <p:cNvPr id="3" name="Picture 7" descr="C:\Documents and Settings\Mary Lynn Dubler\Local Settings\Temporary Internet Files\Content.IE5\MJKREVM9\MPj0386173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52600"/>
            <a:ext cx="5943600" cy="3962400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City to Visit</a:t>
            </a:r>
            <a:endParaRPr lang="en-US" dirty="0"/>
          </a:p>
        </p:txBody>
      </p:sp>
      <p:pic>
        <p:nvPicPr>
          <p:cNvPr id="1028" name="Picture 4" descr="C:\Documents and Settings\Mary Lynn Dubler\Local Settings\Temporary Internet Files\Content.IE5\8527WDIZ\MPj04000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6140" y="1676400"/>
            <a:ext cx="6439660" cy="4291429"/>
          </a:xfrm>
          <a:prstGeom prst="rect">
            <a:avLst/>
          </a:prstGeom>
          <a:noFill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307</Words>
  <Application>Microsoft Office PowerPoint</Application>
  <PresentationFormat>On-screen Show (4:3)</PresentationFormat>
  <Paragraphs>25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Section 4 – Confidence Builder</vt:lpstr>
      <vt:lpstr>Welcome to Chicago</vt:lpstr>
      <vt:lpstr>Sightseeing</vt:lpstr>
      <vt:lpstr>Willis Tower</vt:lpstr>
      <vt:lpstr>Chicago’s Lakefront</vt:lpstr>
      <vt:lpstr>A Great City to Visit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2009-07-28T16:20:44Z</dcterms:created>
  <dcterms:modified xsi:type="dcterms:W3CDTF">2011-04-29T15:54:22Z</dcterms:modified>
</cp:coreProperties>
</file>