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708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57" d="100"/>
          <a:sy n="57" d="100"/>
        </p:scale>
        <p:origin x="-121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fld id="{9A8175D0-2E76-41DB-9B98-1A3478C91D2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4562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fld id="{34418638-DE09-4378-84D6-5E7195E515F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5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</p:spTree>
    <p:extLst>
      <p:ext uri="{BB962C8B-B14F-4D97-AF65-F5344CB8AC3E}">
        <p14:creationId xmlns:p14="http://schemas.microsoft.com/office/powerpoint/2010/main" val="38014329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549B00-AE58-4DC0-AEF6-BF70CCE38FE7}" type="slidenum">
              <a:rPr lang="en-US"/>
              <a:pPr/>
              <a:t>1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5D1271-50F4-434B-8642-BBDED5DDEA4F}" type="slidenum">
              <a:rPr lang="en-US"/>
              <a:pPr/>
              <a:t>2</a:t>
            </a:fld>
            <a:endParaRPr lang="en-US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A6AC2-EE31-4D73-819A-F93F4DC538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4B4F8C-C213-4376-866A-8DD46E7BCF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6C0598-F137-4717-96BB-47D1DED3A27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1DA49-4408-4D96-AFCB-603C50BC78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A623A-FF4B-45B8-ACCD-BD6DC5673E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A50D6-076C-491A-9C87-043F69D675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CFB99-81D6-4EC3-8421-DB465BEFA0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7DD91EB-B45D-4C7A-BCC5-29EE389C53A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3E308-D2F6-4C61-9E2F-3F50F509F6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FC027769-1279-4A2D-A3D6-4CA49BA2EED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2B946-DA95-48B9-9D12-A22F2B98B1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5066BDB-912E-4479-9129-CF15EFCFD1A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667000"/>
            <a:ext cx="7772400" cy="1143000"/>
          </a:xfrm>
          <a:noFill/>
          <a:ln/>
        </p:spPr>
        <p:txBody>
          <a:bodyPr/>
          <a:lstStyle/>
          <a:p>
            <a:r>
              <a:rPr lang="en-US" sz="5400"/>
              <a:t>Ungroup Clip Art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</a:t>
            </a:r>
            <a:endParaRPr lang="en-US" dirty="0"/>
          </a:p>
        </p:txBody>
      </p:sp>
      <p:sp>
        <p:nvSpPr>
          <p:cNvPr id="7170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2362200"/>
            <a:ext cx="7467600" cy="3763963"/>
          </a:xfrm>
          <a:noFill/>
          <a:ln/>
        </p:spPr>
        <p:txBody>
          <a:bodyPr>
            <a:normAutofit/>
          </a:bodyPr>
          <a:lstStyle/>
          <a:p>
            <a:pPr marL="1489075" lvl="0" indent="-774700">
              <a:lnSpc>
                <a:spcPct val="150000"/>
              </a:lnSpc>
              <a:buClr>
                <a:schemeClr val="tx1"/>
              </a:buClr>
              <a:buSzTx/>
              <a:buFont typeface="Monotype Sorts" pitchFamily="2" charset="2"/>
              <a:buAutoNum type="arabicPeriod"/>
            </a:pPr>
            <a:r>
              <a:rPr lang="en-US" sz="3100" dirty="0" smtClean="0"/>
              <a:t>Right-click </a:t>
            </a:r>
            <a:r>
              <a:rPr lang="en-US" sz="3100" dirty="0" smtClean="0"/>
              <a:t>the </a:t>
            </a:r>
            <a:r>
              <a:rPr lang="en-US" sz="3100" dirty="0" smtClean="0"/>
              <a:t>clip and </a:t>
            </a:r>
            <a:r>
              <a:rPr lang="en-US" sz="3100" dirty="0" smtClean="0"/>
              <a:t>choose Group, </a:t>
            </a:r>
            <a:r>
              <a:rPr lang="en-US" sz="3100" dirty="0" smtClean="0"/>
              <a:t>Ungroup</a:t>
            </a:r>
          </a:p>
          <a:p>
            <a:pPr marL="1489075" lvl="0" indent="-774700">
              <a:lnSpc>
                <a:spcPct val="150000"/>
              </a:lnSpc>
              <a:buClr>
                <a:schemeClr val="tx1"/>
              </a:buClr>
              <a:buSzTx/>
              <a:buFont typeface="Monotype Sorts" pitchFamily="2" charset="2"/>
              <a:buAutoNum type="arabicPeriod"/>
            </a:pPr>
            <a:r>
              <a:rPr lang="en-US" sz="3100" dirty="0" smtClean="0"/>
              <a:t>Choose Yes to confirm</a:t>
            </a:r>
          </a:p>
          <a:p>
            <a:pPr marL="1489075" lvl="0" indent="-774700" algn="ctr">
              <a:lnSpc>
                <a:spcPct val="150000"/>
              </a:lnSpc>
              <a:buClr>
                <a:schemeClr val="tx1"/>
              </a:buClr>
              <a:buSzTx/>
              <a:buNone/>
            </a:pPr>
            <a:endParaRPr lang="en-US" sz="3100" dirty="0" smtClean="0"/>
          </a:p>
          <a:p>
            <a:pPr marL="1489075" indent="-774700">
              <a:lnSpc>
                <a:spcPct val="150000"/>
              </a:lnSpc>
              <a:buClr>
                <a:schemeClr val="tx1"/>
              </a:buClr>
              <a:buSzTx/>
              <a:buFont typeface="Monotype Sorts" pitchFamily="2" charset="2"/>
              <a:buAutoNum type="arabicPeriod"/>
            </a:pPr>
            <a:endParaRPr lang="en-US" dirty="0"/>
          </a:p>
          <a:p>
            <a:pPr marL="1489075" indent="-774700">
              <a:buFont typeface="Monotype Sorts" pitchFamily="2" charset="2"/>
              <a:buNone/>
            </a:pPr>
            <a:endParaRPr lang="en-US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0</TotalTime>
  <Pages>2</Pages>
  <Words>18</Words>
  <Application>Microsoft Office PowerPoint</Application>
  <PresentationFormat>On-screen Show (4:3)</PresentationFormat>
  <Paragraphs>7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Technic</vt:lpstr>
      <vt:lpstr>Ungroup Clip Art</vt:lpstr>
      <vt:lpstr>Steps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2009-07-28T16:20:58Z</dcterms:created>
  <dcterms:modified xsi:type="dcterms:W3CDTF">2011-03-30T16:08:30Z</dcterms:modified>
</cp:coreProperties>
</file>