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000" autoAdjust="0"/>
  </p:normalViewPr>
  <p:slideViewPr>
    <p:cSldViewPr>
      <p:cViewPr varScale="1">
        <p:scale>
          <a:sx n="40" d="100"/>
          <a:sy n="40" d="100"/>
        </p:scale>
        <p:origin x="-7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40424-1977-40D3-8711-81A6779FD754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B2AE01-A2E5-46BF-9A39-855188E5D1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B2AE01-A2E5-46BF-9A39-855188E5D10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9897C98-682B-467E-9921-6159702FD3AC}" type="datetimeFigureOut">
              <a:rPr lang="en-US" smtClean="0"/>
              <a:pPr/>
              <a:t>11/23/2009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A59A60A-4A5E-4891-9B24-17715A27311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Financial</a:t>
            </a:r>
          </a:p>
          <a:p>
            <a:r>
              <a:rPr lang="en-US" dirty="0" smtClean="0"/>
              <a:t>Business</a:t>
            </a:r>
          </a:p>
          <a:p>
            <a:r>
              <a:rPr lang="en-US" dirty="0" smtClean="0"/>
              <a:t>Health</a:t>
            </a:r>
          </a:p>
          <a:p>
            <a:r>
              <a:rPr lang="en-US" dirty="0" smtClean="0"/>
              <a:t>Self development</a:t>
            </a:r>
          </a:p>
          <a:p>
            <a:r>
              <a:rPr lang="en-US" dirty="0" smtClean="0"/>
              <a:t>Family and friends</a:t>
            </a:r>
          </a:p>
          <a:p>
            <a:r>
              <a:rPr lang="en-US" dirty="0" smtClean="0"/>
              <a:t>Fun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Categories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Earn $</a:t>
            </a:r>
            <a:r>
              <a:rPr lang="en-US" dirty="0" err="1" smtClean="0"/>
              <a:t>xxxx</a:t>
            </a:r>
            <a:r>
              <a:rPr lang="en-US" dirty="0" smtClean="0"/>
              <a:t> per month by January 20xx 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Pay off $</a:t>
            </a:r>
            <a:r>
              <a:rPr lang="en-US" dirty="0" err="1" smtClean="0"/>
              <a:t>xxxx</a:t>
            </a:r>
            <a:r>
              <a:rPr lang="en-US" dirty="0" smtClean="0"/>
              <a:t> mortgage by June 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Save $xxx for Disney World vacation in  June 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Goal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Grow my business </a:t>
            </a:r>
            <a:r>
              <a:rPr lang="en-US" dirty="0"/>
              <a:t>by </a:t>
            </a:r>
            <a:r>
              <a:rPr lang="en-US" dirty="0" smtClean="0"/>
              <a:t>xx% </a:t>
            </a:r>
            <a:r>
              <a:rPr lang="en-US" dirty="0"/>
              <a:t>by </a:t>
            </a:r>
            <a:r>
              <a:rPr lang="en-US" dirty="0" smtClean="0"/>
              <a:t>January 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Qualify </a:t>
            </a:r>
            <a:r>
              <a:rPr lang="en-US" dirty="0"/>
              <a:t>for </a:t>
            </a:r>
            <a:r>
              <a:rPr lang="en-US" dirty="0" smtClean="0"/>
              <a:t>trip </a:t>
            </a:r>
            <a:r>
              <a:rPr lang="en-US" dirty="0"/>
              <a:t>to </a:t>
            </a:r>
            <a:r>
              <a:rPr lang="en-US" dirty="0" smtClean="0"/>
              <a:t>France by end of next year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Work 35 </a:t>
            </a:r>
            <a:r>
              <a:rPr lang="en-US" dirty="0"/>
              <a:t>hours a week within two </a:t>
            </a:r>
            <a:r>
              <a:rPr lang="en-US" dirty="0" smtClean="0"/>
              <a:t>years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Goal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Reach </a:t>
            </a:r>
            <a:r>
              <a:rPr lang="en-US" dirty="0"/>
              <a:t>a weight of </a:t>
            </a:r>
            <a:r>
              <a:rPr lang="en-US" dirty="0" smtClean="0"/>
              <a:t>xxx </a:t>
            </a:r>
            <a:r>
              <a:rPr lang="en-US" dirty="0"/>
              <a:t>by </a:t>
            </a:r>
            <a:r>
              <a:rPr lang="en-US" dirty="0" smtClean="0"/>
              <a:t>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Run “5k </a:t>
            </a:r>
            <a:r>
              <a:rPr lang="en-US" dirty="0"/>
              <a:t>Race for </a:t>
            </a:r>
            <a:r>
              <a:rPr lang="en-US" dirty="0" smtClean="0"/>
              <a:t>Life” </a:t>
            </a:r>
            <a:r>
              <a:rPr lang="en-US" dirty="0"/>
              <a:t>in July </a:t>
            </a:r>
            <a:r>
              <a:rPr lang="en-US" dirty="0" smtClean="0"/>
              <a:t>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Swim </a:t>
            </a:r>
            <a:r>
              <a:rPr lang="en-US" dirty="0"/>
              <a:t>20 lengths in </a:t>
            </a:r>
            <a:r>
              <a:rPr lang="en-US" dirty="0" smtClean="0"/>
              <a:t>45 </a:t>
            </a:r>
            <a:r>
              <a:rPr lang="en-US" dirty="0"/>
              <a:t>minutes by </a:t>
            </a:r>
            <a:r>
              <a:rPr lang="en-US" dirty="0" smtClean="0"/>
              <a:t>year end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Goal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Read </a:t>
            </a:r>
            <a:r>
              <a:rPr lang="en-US" dirty="0"/>
              <a:t>three books </a:t>
            </a:r>
            <a:r>
              <a:rPr lang="en-US" dirty="0" smtClean="0"/>
              <a:t>within six months</a:t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Attend the “Successful Living” conference </a:t>
            </a:r>
            <a:r>
              <a:rPr lang="en-US" dirty="0"/>
              <a:t>by </a:t>
            </a:r>
            <a:r>
              <a:rPr lang="en-US" dirty="0" smtClean="0"/>
              <a:t>end </a:t>
            </a:r>
            <a:r>
              <a:rPr lang="en-US" dirty="0"/>
              <a:t>of </a:t>
            </a:r>
            <a:r>
              <a:rPr lang="en-US" dirty="0" smtClean="0"/>
              <a:t>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Learn a new skill within next three months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Self Development Goal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Visit with relatives at least monthly </a:t>
            </a:r>
            <a:r>
              <a:rPr lang="en-US" dirty="0"/>
              <a:t>starting </a:t>
            </a:r>
            <a:r>
              <a:rPr lang="en-US" dirty="0" smtClean="0"/>
              <a:t>in January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Meet close </a:t>
            </a:r>
            <a:r>
              <a:rPr lang="en-US" dirty="0"/>
              <a:t>friends for coffee </a:t>
            </a:r>
            <a:r>
              <a:rPr lang="en-US" dirty="0" smtClean="0"/>
              <a:t>weekly </a:t>
            </a:r>
            <a:r>
              <a:rPr lang="en-US" dirty="0"/>
              <a:t>starting </a:t>
            </a:r>
            <a:r>
              <a:rPr lang="en-US" dirty="0" smtClean="0"/>
              <a:t>next month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Email friends living </a:t>
            </a:r>
            <a:r>
              <a:rPr lang="en-US" dirty="0"/>
              <a:t>abroad at least every </a:t>
            </a:r>
            <a:r>
              <a:rPr lang="en-US" dirty="0" smtClean="0"/>
              <a:t>2 months </a:t>
            </a:r>
            <a:r>
              <a:rPr lang="en-US" dirty="0"/>
              <a:t>starting </a:t>
            </a:r>
            <a:r>
              <a:rPr lang="en-US" dirty="0" smtClean="0"/>
              <a:t>this month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Family and Friends Goal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Start Salsa dancing lessons </a:t>
            </a:r>
            <a:r>
              <a:rPr lang="en-US" dirty="0"/>
              <a:t>by May </a:t>
            </a:r>
            <a:r>
              <a:rPr lang="en-US" dirty="0" smtClean="0"/>
              <a:t>20xx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r>
              <a:rPr lang="en-US" dirty="0" smtClean="0"/>
              <a:t>Spend </a:t>
            </a:r>
            <a:r>
              <a:rPr lang="en-US" dirty="0"/>
              <a:t>3 hours a week on </a:t>
            </a:r>
            <a:r>
              <a:rPr lang="en-US" dirty="0" smtClean="0"/>
              <a:t>a favorite hobby starting next month</a:t>
            </a:r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 Goal Examples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 Chicago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Chicago Theme</Template>
  <TotalTime>41</TotalTime>
  <Words>85</Words>
  <Application>Microsoft Office PowerPoint</Application>
  <PresentationFormat>On-screen Show (4:3)</PresentationFormat>
  <Paragraphs>39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My Chicago Theme</vt:lpstr>
      <vt:lpstr>Goal Categories</vt:lpstr>
      <vt:lpstr>Financial Goal Examples</vt:lpstr>
      <vt:lpstr>Business Goal Examples</vt:lpstr>
      <vt:lpstr>Health Goal Examples</vt:lpstr>
      <vt:lpstr>Self Development Goal Examples</vt:lpstr>
      <vt:lpstr>Family and Friends Goal Examples</vt:lpstr>
      <vt:lpstr>Fun Goal Examples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 Examples</dc:title>
  <dc:creator> Mary Lynn Dubler</dc:creator>
  <cp:lastModifiedBy> Mary Lynn Dubler</cp:lastModifiedBy>
  <cp:revision>7</cp:revision>
  <dcterms:created xsi:type="dcterms:W3CDTF">2009-11-23T15:33:37Z</dcterms:created>
  <dcterms:modified xsi:type="dcterms:W3CDTF">2009-11-23T19:38:23Z</dcterms:modified>
</cp:coreProperties>
</file>