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8"/>
  </p:notesMasterIdLst>
  <p:sldIdLst>
    <p:sldId id="256" r:id="rId2"/>
    <p:sldId id="267" r:id="rId3"/>
    <p:sldId id="258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04E2-AC06-46C9-9A41-A3C57DF0DDCF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2351F-BCE6-485C-B060-1A0FD7D0A8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122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6/30/2011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3 – Confidence 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2010 Advanced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524000"/>
            <a:ext cx="7772400" cy="838200"/>
          </a:xfrm>
        </p:spPr>
        <p:txBody>
          <a:bodyPr>
            <a:normAutofit/>
          </a:bodyPr>
          <a:lstStyle/>
          <a:p>
            <a:pPr algn="l"/>
            <a:r>
              <a:rPr lang="en-US" sz="4100" dirty="0" smtClean="0"/>
              <a:t>Welcome to Chicago</a:t>
            </a:r>
            <a:endParaRPr lang="en-US" sz="4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Sightseeing</a:t>
            </a:r>
            <a:endParaRPr lang="en-US" dirty="0"/>
          </a:p>
        </p:txBody>
      </p:sp>
      <p:pic>
        <p:nvPicPr>
          <p:cNvPr id="4" name="Content Placeholder 3" descr="navy pi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1600200"/>
            <a:ext cx="3905250" cy="4251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4114800" cy="1143000"/>
          </a:xfrm>
        </p:spPr>
        <p:txBody>
          <a:bodyPr/>
          <a:lstStyle/>
          <a:p>
            <a:r>
              <a:rPr lang="en-US" dirty="0" smtClean="0"/>
              <a:t>Sears Tower</a:t>
            </a:r>
            <a:endParaRPr lang="en-US" dirty="0"/>
          </a:p>
        </p:txBody>
      </p:sp>
      <p:pic>
        <p:nvPicPr>
          <p:cNvPr id="3" name="Picture 2" descr="C:\Documents and Settings\Mary Lynn Dubler\Local Settings\Temporary Internet Files\Content.IE5\CL2ZOXUF\MCj0216850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600200"/>
            <a:ext cx="2722006" cy="3945822"/>
          </a:xfrm>
          <a:prstGeom prst="rect">
            <a:avLst/>
          </a:prstGeom>
          <a:noFill/>
        </p:spPr>
      </p:pic>
      <p:pic>
        <p:nvPicPr>
          <p:cNvPr id="4" name="Picture 3" descr="Navy_pi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914400"/>
            <a:ext cx="2515565" cy="331216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562600" y="4572000"/>
            <a:ext cx="3276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Navy Pier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Chicago’s Lakefront</a:t>
            </a:r>
            <a:endParaRPr lang="en-US" dirty="0"/>
          </a:p>
        </p:txBody>
      </p:sp>
      <p:pic>
        <p:nvPicPr>
          <p:cNvPr id="3" name="Picture 7" descr="C:\Documents and Settings\Mary Lynn Dubler\Local Settings\Temporary Internet Files\Content.IE5\MJKREVM9\MPj0386173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752600"/>
            <a:ext cx="59436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City to Visit</a:t>
            </a:r>
            <a:endParaRPr lang="en-US" dirty="0"/>
          </a:p>
        </p:txBody>
      </p:sp>
      <p:pic>
        <p:nvPicPr>
          <p:cNvPr id="1028" name="Picture 4" descr="C:\Documents and Settings\Mary Lynn Dubler\Local Settings\Temporary Internet Files\Content.IE5\8527WDIZ\MPj04000250000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66140" y="1676400"/>
            <a:ext cx="6439660" cy="42914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29</Words>
  <Application>Microsoft Office PowerPoint</Application>
  <PresentationFormat>On-screen Show (4:3)</PresentationFormat>
  <Paragraphs>14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Section 3 – Confidence Builder</vt:lpstr>
      <vt:lpstr>Welcome to Chicago</vt:lpstr>
      <vt:lpstr>Sightseeing</vt:lpstr>
      <vt:lpstr>Sears Tower</vt:lpstr>
      <vt:lpstr>Chicago’s Lakefront</vt:lpstr>
      <vt:lpstr>A Great City to Visit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2009-07-28T16:20:12Z</dcterms:created>
  <dcterms:modified xsi:type="dcterms:W3CDTF">2011-06-30T19:05:43Z</dcterms:modified>
</cp:coreProperties>
</file>