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0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8" d="100"/>
          <a:sy n="58" d="100"/>
        </p:scale>
        <p:origin x="-14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19904E2-AC06-46C9-9A41-A3C57DF0DDCF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72351F-BCE6-485C-B060-1A0FD7D0A8A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84206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72351F-BCE6-485C-B060-1A0FD7D0A8AA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72351F-BCE6-485C-B060-1A0FD7D0A8AA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72351F-BCE6-485C-B060-1A0FD7D0A8AA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2" name="Subtitle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Rectangle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9" name="Flowchart: Process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Flowchart: Process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e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Donut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9FB173A3-6874-466E-A5BE-EC5DBF48E570}" type="datetimeFigureOut">
              <a:rPr lang="en-US" smtClean="0"/>
              <a:pPr/>
              <a:t>3/30/2011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62EDA25E-C2B9-488C-9996-C6450B2228C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5" name="Rectangle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Section 2 – Confidence Builder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PowerPoint </a:t>
            </a:r>
            <a:r>
              <a:rPr lang="en-US" dirty="0" smtClean="0"/>
              <a:t>2010 </a:t>
            </a:r>
            <a:r>
              <a:rPr lang="en-US" dirty="0" smtClean="0"/>
              <a:t>Advanced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Inspirational Quotes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Daily Goals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1645920" y="1600200"/>
            <a:ext cx="7498080" cy="4800600"/>
          </a:xfrm>
        </p:spPr>
        <p:txBody>
          <a:bodyPr/>
          <a:lstStyle/>
          <a:p>
            <a:pPr lvl="0">
              <a:spcAft>
                <a:spcPts val="1200"/>
              </a:spcAft>
            </a:pPr>
            <a:r>
              <a:rPr lang="en-US" dirty="0" smtClean="0"/>
              <a:t>Try to make at least four people smile each day</a:t>
            </a:r>
          </a:p>
          <a:p>
            <a:pPr lvl="0">
              <a:spcAft>
                <a:spcPts val="1200"/>
              </a:spcAft>
            </a:pPr>
            <a:r>
              <a:rPr lang="en-US" dirty="0" smtClean="0"/>
              <a:t>Take a 10-30 minute walk every day</a:t>
            </a:r>
          </a:p>
          <a:p>
            <a:pPr lvl="0">
              <a:spcAft>
                <a:spcPts val="1200"/>
              </a:spcAft>
            </a:pPr>
            <a:r>
              <a:rPr lang="en-US" dirty="0" smtClean="0"/>
              <a:t>Eat more foods that grow on trees and plants</a:t>
            </a:r>
          </a:p>
          <a:p>
            <a:pPr lvl="0">
              <a:spcAft>
                <a:spcPts val="1200"/>
              </a:spcAft>
            </a:pPr>
            <a:r>
              <a:rPr lang="en-US" dirty="0" smtClean="0"/>
              <a:t>Drink green tea and plenty of water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olstic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0</TotalTime>
  <Words>48</Words>
  <Application>Microsoft Office PowerPoint</Application>
  <PresentationFormat>On-screen Show (4:3)</PresentationFormat>
  <Paragraphs>11</Paragraphs>
  <Slides>3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Solstice</vt:lpstr>
      <vt:lpstr>Section 2 – Confidence Builder</vt:lpstr>
      <vt:lpstr>Inspirational Quotes</vt:lpstr>
      <vt:lpstr>Daily Goals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2009-07-28T16:19:11Z</dcterms:created>
  <dcterms:modified xsi:type="dcterms:W3CDTF">2011-03-30T15:39:34Z</dcterms:modified>
</cp:coreProperties>
</file>

<file path=docProps/thumbnail.jpeg>
</file>