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881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7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82D276-73A3-4B5A-A548-AD3B613753FF}" type="datetimeFigureOut">
              <a:rPr lang="en-US" smtClean="0"/>
              <a:pPr/>
              <a:t>7/28/2009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D1943-FF4F-41AC-A188-5A73D96A6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D1943-FF4F-41AC-A188-5A73D96A651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D1943-FF4F-41AC-A188-5A73D96A651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CD1943-FF4F-41AC-A188-5A73D96A651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 b="1" i="0" baseline="0">
                <a:ln>
                  <a:solidFill>
                    <a:schemeClr val="bg2"/>
                  </a:solidFill>
                </a:ln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0817B21-BBC0-42E8-AD2E-1AB20262D1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21F237-357B-4318-AAD8-B4BB841A6D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1CCD2-0829-4245-A56D-AE0064900C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76909-24D2-4433-BFEC-D4BA2886D7E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14CA6B93-FE21-4EFF-B4DF-E57E9A2CE23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25B6AB6-91A2-407A-A585-68C44C4D43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BB6F604-4B3F-478E-B4FA-F91576F19BA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44EBA-CE68-44A1-B3C4-466CB25E97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838ACCE1-7EDE-4872-9325-1E9B0E988F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A1EA2EB-CA4E-4514-986D-C245F273F27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96C65C8-0422-4F82-9BD8-89280F5B4BC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170D1F75-6C93-4178-9ADF-ADD9ABD7A0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600"/>
              <a:t>January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/>
              <a:t>Peppermint Drops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600"/>
              <a:t>February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/>
              <a:t>Cinnamon Hearts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600"/>
              <a:t>March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/>
              <a:t>Mint Melt-Aways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0</TotalTime>
  <Words>12</Words>
  <Application>Microsoft Office PowerPoint</Application>
  <PresentationFormat>On-screen Show (4:3)</PresentationFormat>
  <Paragraphs>9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Verve</vt:lpstr>
      <vt:lpstr>January</vt:lpstr>
      <vt:lpstr>February</vt:lpstr>
      <vt:lpstr>March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2009-07-28T16:17:29Z</dcterms:created>
  <dcterms:modified xsi:type="dcterms:W3CDTF">2009-07-28T16:17:32Z</dcterms:modified>
</cp:coreProperties>
</file>