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975" autoAdjust="0"/>
  </p:normalViewPr>
  <p:slideViewPr>
    <p:cSldViewPr>
      <p:cViewPr varScale="1">
        <p:scale>
          <a:sx n="35" d="100"/>
          <a:sy n="35" d="100"/>
        </p:scale>
        <p:origin x="-8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0A23F-3F15-468A-A135-C6CCFD27B3F6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A72C1-2676-4523-843C-B1C8518006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Welcome everyone</a:t>
            </a:r>
          </a:p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Discuss 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A72C1-2676-4523-843C-B1C8518006C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A72C1-2676-4523-843C-B1C8518006C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A72C1-2676-4523-843C-B1C8518006C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A72C1-2676-4523-843C-B1C8518006C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BD9515E-7080-4C67-8222-A0A851601B4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9FE3AB5-5AEA-4C9A-8092-BDEEE0822B9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Using Microsoft PowerPoint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 Concepts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an idea</a:t>
            </a:r>
          </a:p>
          <a:p>
            <a:r>
              <a:rPr lang="en-US" dirty="0" smtClean="0"/>
              <a:t>Prove a point</a:t>
            </a:r>
          </a:p>
          <a:p>
            <a:r>
              <a:rPr lang="en-US" dirty="0" smtClean="0"/>
              <a:t>Outline a project</a:t>
            </a:r>
          </a:p>
          <a:p>
            <a:r>
              <a:rPr lang="en-US" dirty="0" smtClean="0"/>
              <a:t>Demonstrate a 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PowerPoint Presentations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Persuade</a:t>
            </a:r>
          </a:p>
          <a:p>
            <a:r>
              <a:rPr lang="en-US" smtClean="0"/>
              <a:t>Sell</a:t>
            </a:r>
          </a:p>
          <a:p>
            <a:r>
              <a:rPr lang="en-US" smtClean="0"/>
              <a:t>Motivate</a:t>
            </a:r>
          </a:p>
          <a:p>
            <a:r>
              <a:rPr lang="en-US" smtClean="0"/>
              <a:t>Train</a:t>
            </a:r>
          </a:p>
          <a:p>
            <a:r>
              <a:rPr lang="en-US" smtClean="0"/>
              <a:t>Entertain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Media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Electronic slide shows</a:t>
            </a:r>
          </a:p>
          <a:p>
            <a:r>
              <a:rPr lang="en-US" dirty="0" smtClean="0"/>
              <a:t>Handouts</a:t>
            </a:r>
          </a:p>
          <a:p>
            <a:pPr lvl="1"/>
            <a:r>
              <a:rPr lang="en-US" dirty="0" smtClean="0"/>
              <a:t>Color</a:t>
            </a:r>
          </a:p>
          <a:p>
            <a:pPr lvl="1"/>
            <a:r>
              <a:rPr lang="en-US" dirty="0" smtClean="0"/>
              <a:t>Black and white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Notes pages</a:t>
            </a:r>
          </a:p>
          <a:p>
            <a:r>
              <a:rPr lang="en-US" dirty="0" smtClean="0"/>
              <a:t>Outlines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48</Words>
  <Application>Microsoft Office PowerPoint</Application>
  <PresentationFormat>On-screen Show (4:3)</PresentationFormat>
  <Paragraphs>27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Presentation Concepts</vt:lpstr>
      <vt:lpstr>PowerPoint Presentations</vt:lpstr>
      <vt:lpstr>PowerPoint Presentations</vt:lpstr>
      <vt:lpstr>Presentation Media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2009-07-28T16:18:06Z</dcterms:created>
  <dcterms:modified xsi:type="dcterms:W3CDTF">2009-07-28T16:18:14Z</dcterms:modified>
</cp:coreProperties>
</file>