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141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375FB9-8E6F-4A2B-BBDD-B67D2593A676}" type="datetimeFigureOut">
              <a:rPr lang="en-US" smtClean="0"/>
              <a:pPr/>
              <a:t>3/25/2011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32D27D-8725-45CF-A699-ADD12DEDE11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20927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32D27D-8725-45CF-A699-ADD12DEDE11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32D27D-8725-45CF-A699-ADD12DEDE11A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32D27D-8725-45CF-A699-ADD12DEDE11A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241D7-7141-4321-8164-F8EBB70CD778}" type="datetimeFigureOut">
              <a:rPr lang="en-US" smtClean="0"/>
              <a:pPr/>
              <a:t>3/25/2011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5ED33-FF3E-4626-9C3A-70596391B1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241D7-7141-4321-8164-F8EBB70CD778}" type="datetimeFigureOut">
              <a:rPr lang="en-US" smtClean="0"/>
              <a:pPr/>
              <a:t>3/25/2011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5ED33-FF3E-4626-9C3A-70596391B1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241D7-7141-4321-8164-F8EBB70CD778}" type="datetimeFigureOut">
              <a:rPr lang="en-US" smtClean="0"/>
              <a:pPr/>
              <a:t>3/25/2011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5ED33-FF3E-4626-9C3A-70596391B1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241D7-7141-4321-8164-F8EBB70CD778}" type="datetimeFigureOut">
              <a:rPr lang="en-US" smtClean="0"/>
              <a:pPr/>
              <a:t>3/25/2011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5ED33-FF3E-4626-9C3A-70596391B1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241D7-7141-4321-8164-F8EBB70CD778}" type="datetimeFigureOut">
              <a:rPr lang="en-US" smtClean="0"/>
              <a:pPr/>
              <a:t>3/25/2011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5ED33-FF3E-4626-9C3A-70596391B1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241D7-7141-4321-8164-F8EBB70CD778}" type="datetimeFigureOut">
              <a:rPr lang="en-US" smtClean="0"/>
              <a:pPr/>
              <a:t>3/25/2011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5ED33-FF3E-4626-9C3A-70596391B1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241D7-7141-4321-8164-F8EBB70CD778}" type="datetimeFigureOut">
              <a:rPr lang="en-US" smtClean="0"/>
              <a:pPr/>
              <a:t>3/25/2011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5ED33-FF3E-4626-9C3A-70596391B1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241D7-7141-4321-8164-F8EBB70CD778}" type="datetimeFigureOut">
              <a:rPr lang="en-US" smtClean="0"/>
              <a:pPr/>
              <a:t>3/25/2011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5ED33-FF3E-4626-9C3A-70596391B1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241D7-7141-4321-8164-F8EBB70CD778}" type="datetimeFigureOut">
              <a:rPr lang="en-US" smtClean="0"/>
              <a:pPr/>
              <a:t>3/25/2011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5ED33-FF3E-4626-9C3A-70596391B1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241D7-7141-4321-8164-F8EBB70CD778}" type="datetimeFigureOut">
              <a:rPr lang="en-US" smtClean="0"/>
              <a:pPr/>
              <a:t>3/25/2011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5ED33-FF3E-4626-9C3A-70596391B1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241D7-7141-4321-8164-F8EBB70CD778}" type="datetimeFigureOut">
              <a:rPr lang="en-US" smtClean="0"/>
              <a:pPr/>
              <a:t>3/25/2011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5ED33-FF3E-4626-9C3A-70596391B1D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6241D7-7141-4321-8164-F8EBB70CD778}" type="datetimeFigureOut">
              <a:rPr lang="en-US" smtClean="0"/>
              <a:pPr/>
              <a:t>3/25/2011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F5ED33-FF3E-4626-9C3A-70596391B1D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Section 1 – Confidence Builder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PowerPoint </a:t>
            </a:r>
            <a:r>
              <a:rPr lang="en-US" dirty="0" smtClean="0"/>
              <a:t>2010 </a:t>
            </a:r>
            <a:r>
              <a:rPr lang="en-US" dirty="0" smtClean="0"/>
              <a:t>Advanced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Process Diagram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Sales Division</a:t>
            </a:r>
            <a:br>
              <a:rPr lang="en-US" dirty="0" smtClean="0"/>
            </a:br>
            <a:r>
              <a:rPr lang="en-US" dirty="0" smtClean="0"/>
              <a:t>Organization Chart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</Words>
  <Application>Microsoft Office PowerPoint</Application>
  <PresentationFormat>On-screen Show (4:3)</PresentationFormat>
  <Paragraphs>7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Section 1 – Confidence Builder</vt:lpstr>
      <vt:lpstr>Basic Process Diagram</vt:lpstr>
      <vt:lpstr>Sales Division Organization Chart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2009-07-28T16:18:40Z</dcterms:created>
  <dcterms:modified xsi:type="dcterms:W3CDTF">2011-03-25T22:28:51Z</dcterms:modified>
</cp:coreProperties>
</file>