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85B84-2121-4601-AA61-9EBC3F60572E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BD33D-CCAD-4100-A84F-87E1D5A0A2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17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5BD33D-CCAD-4100-A84F-87E1D5A0A20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6125886B-8715-4043-B6DD-F59538ADC1BC}" type="datetimeFigureOut">
              <a:rPr lang="en-US" smtClean="0"/>
              <a:pPr/>
              <a:t>4/25/2011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57D5594-48D9-4AFE-AC6C-8B4905E81FD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Home Ownership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Is it Right for You?</a:t>
            </a:r>
            <a:endParaRPr lang="en-US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Home Ownership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Personal satisfaction</a:t>
            </a:r>
          </a:p>
          <a:p>
            <a:pPr lvl="1"/>
            <a:r>
              <a:rPr lang="en-US" sz="2400" dirty="0" smtClean="0"/>
              <a:t>Pride of ownership</a:t>
            </a:r>
          </a:p>
          <a:p>
            <a:pPr lvl="1"/>
            <a:r>
              <a:rPr lang="en-US" sz="2400" dirty="0" smtClean="0"/>
              <a:t>Permanency</a:t>
            </a:r>
          </a:p>
          <a:p>
            <a:r>
              <a:rPr lang="en-US" sz="2800" dirty="0" smtClean="0"/>
              <a:t>Deduction on </a:t>
            </a:r>
            <a:r>
              <a:rPr lang="en-US" sz="2800" dirty="0" smtClean="0"/>
              <a:t>interest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Consider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Real estate taxes</a:t>
            </a:r>
          </a:p>
          <a:p>
            <a:r>
              <a:rPr lang="en-US" dirty="0" smtClean="0"/>
              <a:t>Special assessments</a:t>
            </a:r>
          </a:p>
          <a:p>
            <a:r>
              <a:rPr lang="en-US" dirty="0" smtClean="0"/>
              <a:t>Closing costs</a:t>
            </a:r>
          </a:p>
          <a:p>
            <a:pPr lvl="1"/>
            <a:r>
              <a:rPr lang="en-US" dirty="0" smtClean="0"/>
              <a:t>Attorney fees</a:t>
            </a:r>
          </a:p>
          <a:p>
            <a:pPr lvl="1"/>
            <a:r>
              <a:rPr lang="en-US" dirty="0" smtClean="0"/>
              <a:t>Transfer taxes</a:t>
            </a:r>
          </a:p>
          <a:p>
            <a:pPr lvl="1"/>
            <a:r>
              <a:rPr lang="en-US" dirty="0" smtClean="0"/>
              <a:t>Title insurance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Taxable income</a:t>
            </a:r>
          </a:p>
          <a:p>
            <a:r>
              <a:rPr lang="en-US" dirty="0" smtClean="0"/>
              <a:t>Maintenance</a:t>
            </a:r>
          </a:p>
          <a:p>
            <a:r>
              <a:rPr lang="en-US" dirty="0" smtClean="0"/>
              <a:t>Insurance</a:t>
            </a:r>
          </a:p>
          <a:p>
            <a:r>
              <a:rPr lang="en-US" dirty="0" smtClean="0"/>
              <a:t>Utilities</a:t>
            </a:r>
            <a:endParaRPr lang="en-US" dirty="0" smtClean="0"/>
          </a:p>
          <a:p>
            <a:r>
              <a:rPr lang="en-US" dirty="0" smtClean="0"/>
              <a:t>Earning potential of down payment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0</TotalTime>
  <Words>50</Words>
  <Application>Microsoft Office PowerPoint</Application>
  <PresentationFormat>On-screen Show (4:3)</PresentationFormat>
  <Paragraphs>22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Clarity</vt:lpstr>
      <vt:lpstr>Home Ownership</vt:lpstr>
      <vt:lpstr>Advantages of Home Ownership</vt:lpstr>
      <vt:lpstr>Things to Consider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2009-07-28T16:14:33Z</dcterms:created>
  <dcterms:modified xsi:type="dcterms:W3CDTF">2011-04-25T17:15:33Z</dcterms:modified>
</cp:coreProperties>
</file>