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4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0FB0DA-595A-4651-80BC-F973D8B71BA0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05646-65D8-40CE-BC30-72F78F2FDC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511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05646-65D8-40CE-BC30-72F78F2FDCA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05646-65D8-40CE-BC30-72F78F2FDCA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05646-65D8-40CE-BC30-72F78F2FDCA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05646-65D8-40CE-BC30-72F78F2FDCA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05646-65D8-40CE-BC30-72F78F2FDCA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0695-C7A8-414F-A686-231BBE343EE1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9385-381E-4514-BF3F-82A4D94905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0695-C7A8-414F-A686-231BBE343EE1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9385-381E-4514-BF3F-82A4D94905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0695-C7A8-414F-A686-231BBE343EE1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9385-381E-4514-BF3F-82A4D94905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0695-C7A8-414F-A686-231BBE343EE1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9385-381E-4514-BF3F-82A4D94905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0695-C7A8-414F-A686-231BBE343EE1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9385-381E-4514-BF3F-82A4D94905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0695-C7A8-414F-A686-231BBE343EE1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9385-381E-4514-BF3F-82A4D94905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0695-C7A8-414F-A686-231BBE343EE1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9385-381E-4514-BF3F-82A4D94905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0695-C7A8-414F-A686-231BBE343EE1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9385-381E-4514-BF3F-82A4D94905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0695-C7A8-414F-A686-231BBE343EE1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9385-381E-4514-BF3F-82A4D94905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0695-C7A8-414F-A686-231BBE343EE1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D9385-381E-4514-BF3F-82A4D94905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F0695-C7A8-414F-A686-231BBE343EE1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05D9385-381E-4514-BF3F-82A4D949052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B3F0695-C7A8-414F-A686-231BBE343EE1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05D9385-381E-4514-BF3F-82A4D949052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Section 3 – Class Practice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PowerPoint </a:t>
            </a:r>
            <a:r>
              <a:rPr lang="en-US" dirty="0" smtClean="0"/>
              <a:t>2010 </a:t>
            </a:r>
            <a:r>
              <a:rPr lang="en-US" dirty="0" smtClean="0"/>
              <a:t>Advanced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Popular Activities on Kauai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981200"/>
            <a:ext cx="7162800" cy="4343400"/>
          </a:xfrm>
        </p:spPr>
        <p:txBody>
          <a:bodyPr/>
          <a:lstStyle/>
          <a:p>
            <a:r>
              <a:rPr lang="en-US" dirty="0" smtClean="0"/>
              <a:t>Helicopter tours</a:t>
            </a:r>
          </a:p>
          <a:p>
            <a:r>
              <a:rPr lang="en-US" dirty="0" smtClean="0"/>
              <a:t>Ocean tours of Na </a:t>
            </a:r>
            <a:r>
              <a:rPr lang="en-US" dirty="0" err="1" smtClean="0"/>
              <a:t>Pali</a:t>
            </a:r>
            <a:r>
              <a:rPr lang="en-US" dirty="0" smtClean="0"/>
              <a:t> </a:t>
            </a:r>
          </a:p>
          <a:p>
            <a:r>
              <a:rPr lang="en-US" dirty="0" smtClean="0"/>
              <a:t>Golfing</a:t>
            </a:r>
          </a:p>
          <a:p>
            <a:r>
              <a:rPr lang="en-US" dirty="0" smtClean="0"/>
              <a:t>Hiking</a:t>
            </a:r>
          </a:p>
          <a:p>
            <a:r>
              <a:rPr lang="en-US" dirty="0" smtClean="0"/>
              <a:t>Scuba diving</a:t>
            </a:r>
          </a:p>
          <a:p>
            <a:r>
              <a:rPr lang="en-US" dirty="0" smtClean="0"/>
              <a:t>Kayaking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Helicopter Tours</a:t>
            </a:r>
            <a:endParaRPr lang="en-US" dirty="0"/>
          </a:p>
        </p:txBody>
      </p:sp>
      <p:pic>
        <p:nvPicPr>
          <p:cNvPr id="1026" name="Picture 2" descr="C:\Users\Mary Lynn\AppData\Local\Microsoft\Windows\Temporary Internet Files\Content.IE5\17A0197H\MPj04365350000[1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209800"/>
            <a:ext cx="3886200" cy="2590800"/>
          </a:xfrm>
          <a:prstGeom prst="rect">
            <a:avLst/>
          </a:prstGeom>
          <a:noFill/>
        </p:spPr>
      </p:pic>
      <p:pic>
        <p:nvPicPr>
          <p:cNvPr id="5" name="Picture 4" descr="waterfal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800" y="3581400"/>
            <a:ext cx="3819144" cy="25794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Beaches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Beautiful</a:t>
            </a:r>
          </a:p>
          <a:p>
            <a:r>
              <a:rPr lang="en-US" dirty="0" smtClean="0"/>
              <a:t>Warm</a:t>
            </a:r>
          </a:p>
          <a:p>
            <a:r>
              <a:rPr lang="en-US" dirty="0" smtClean="0"/>
              <a:t>Sandy</a:t>
            </a:r>
          </a:p>
          <a:p>
            <a:r>
              <a:rPr lang="en-US" dirty="0" smtClean="0"/>
              <a:t>Public</a:t>
            </a:r>
          </a:p>
          <a:p>
            <a:endParaRPr lang="en-US" dirty="0"/>
          </a:p>
        </p:txBody>
      </p:sp>
      <p:pic>
        <p:nvPicPr>
          <p:cNvPr id="2052" name="Picture 4" descr="C:\Users\Mary Lynn\AppData\Local\Microsoft\Windows\Temporary Internet Files\Content.IE5\VZ2I9EIS\MPj01487970000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67200" y="3352800"/>
            <a:ext cx="4353844" cy="285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590800"/>
            <a:ext cx="7772400" cy="1362456"/>
          </a:xfrm>
        </p:spPr>
        <p:txBody>
          <a:bodyPr/>
          <a:lstStyle/>
          <a:p>
            <a:r>
              <a:rPr smtClean="0"/>
              <a:t>Come and visit the Garden Island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5029200"/>
            <a:ext cx="7848600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0" y="5715000"/>
            <a:ext cx="7924800" cy="15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hevron 6"/>
          <p:cNvSpPr/>
          <p:nvPr/>
        </p:nvSpPr>
        <p:spPr>
          <a:xfrm>
            <a:off x="6019800" y="5029200"/>
            <a:ext cx="713232" cy="7132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6781800" y="5029200"/>
            <a:ext cx="713232" cy="7132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7543800" y="5029200"/>
            <a:ext cx="713232" cy="7132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42</Words>
  <Application>Microsoft Office PowerPoint</Application>
  <PresentationFormat>On-screen Show (4:3)</PresentationFormat>
  <Paragraphs>21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Section 3 – Class Practice</vt:lpstr>
      <vt:lpstr>Popular Activities on Kauai</vt:lpstr>
      <vt:lpstr>Helicopter Tours</vt:lpstr>
      <vt:lpstr>Beaches</vt:lpstr>
      <vt:lpstr>Come and visit the Garden Island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2009-07-28T16:19:57Z</dcterms:created>
  <dcterms:modified xsi:type="dcterms:W3CDTF">2011-04-28T16:04:11Z</dcterms:modified>
</cp:coreProperties>
</file>