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0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y Lynn Dubler" initials="M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0759" autoAdjust="0"/>
  </p:normalViewPr>
  <p:slideViewPr>
    <p:cSldViewPr>
      <p:cViewPr varScale="1">
        <p:scale>
          <a:sx n="59" d="100"/>
          <a:sy n="59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A5309-A943-4351-A7AC-85F5955D9B54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647F5-2CC8-4150-8100-1B5D5357D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905A6-1DBE-4A4C-B1BC-CA4C9B4C3C5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905A6-1DBE-4A4C-B1BC-CA4C9B4C3C5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905A6-1DBE-4A4C-B1BC-CA4C9B4C3C5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905A6-1DBE-4A4C-B1BC-CA4C9B4C3C5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F238916-B466-4B65-A30C-8CD0CC9366FC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D452FA4-9054-4B68-BB47-12E2DAFDE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38916-B466-4B65-A30C-8CD0CC9366FC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452FA4-9054-4B68-BB47-12E2DAFDE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38916-B466-4B65-A30C-8CD0CC9366FC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452FA4-9054-4B68-BB47-12E2DAFDE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38916-B466-4B65-A30C-8CD0CC9366FC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452FA4-9054-4B68-BB47-12E2DAFDED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38916-B466-4B65-A30C-8CD0CC9366FC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452FA4-9054-4B68-BB47-12E2DAFDE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38916-B466-4B65-A30C-8CD0CC9366FC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452FA4-9054-4B68-BB47-12E2DAFDED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38916-B466-4B65-A30C-8CD0CC9366FC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452FA4-9054-4B68-BB47-12E2DAFDE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38916-B466-4B65-A30C-8CD0CC9366FC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452FA4-9054-4B68-BB47-12E2DAFDED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38916-B466-4B65-A30C-8CD0CC9366FC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452FA4-9054-4B68-BB47-12E2DAFDE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F238916-B466-4B65-A30C-8CD0CC9366FC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452FA4-9054-4B68-BB47-12E2DAFDE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F238916-B466-4B65-A30C-8CD0CC9366FC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D452FA4-9054-4B68-BB47-12E2DAFDED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F238916-B466-4B65-A30C-8CD0CC9366FC}" type="datetimeFigureOut">
              <a:rPr lang="en-US" smtClean="0"/>
              <a:pPr/>
              <a:t>4/18/2009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D452FA4-9054-4B68-BB47-12E2DAFDED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Plan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Phase 1</a:t>
            </a:r>
          </a:p>
          <a:p>
            <a:r>
              <a:rPr lang="en-US" sz="4400" dirty="0" smtClean="0"/>
              <a:t>Phase 2</a:t>
            </a:r>
          </a:p>
          <a:p>
            <a:r>
              <a:rPr lang="en-US" sz="4400" dirty="0" smtClean="0"/>
              <a:t>Phase 3</a:t>
            </a:r>
            <a:endParaRPr 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914400" y="26670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PowerPoint 2007 WordArt</a:t>
            </a:r>
            <a:endParaRPr lang="en-US" sz="7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New Text Effects</a:t>
            </a:r>
            <a:endParaRPr lang="en-US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6002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6764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Shadow Effect</a:t>
            </a:r>
            <a:endParaRPr lang="en-US" sz="3600" dirty="0">
              <a:solidFill>
                <a:srgbClr val="00B0F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3400" y="5791200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7030A0"/>
                </a:solidFill>
              </a:rPr>
              <a:t>Reflection Effect</a:t>
            </a:r>
            <a:endParaRPr lang="en-US" sz="44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3048000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B050"/>
                </a:solidFill>
              </a:rPr>
              <a:t>Bevel Effect</a:t>
            </a:r>
            <a:endParaRPr lang="en-US" sz="48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4800600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Transform</a:t>
            </a:r>
            <a:endParaRPr lang="en-US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0" y="22098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Glow Effect</a:t>
            </a:r>
            <a:endParaRPr lang="en-US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05400" y="4038600"/>
            <a:ext cx="32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3-D Rotation</a:t>
            </a:r>
            <a:endParaRPr lang="en-US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Tools</a:t>
            </a:r>
            <a:endParaRPr lang="en-US" dirty="0"/>
          </a:p>
        </p:txBody>
      </p:sp>
      <p:pic>
        <p:nvPicPr>
          <p:cNvPr id="1026" name="Picture 2" descr="C:\Users\Mary Lynn\Pictures\Microsoft Clip Organizer\j04066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05000"/>
            <a:ext cx="4230753" cy="2819400"/>
          </a:xfrm>
          <a:prstGeom prst="rect">
            <a:avLst/>
          </a:prstGeom>
          <a:noFill/>
        </p:spPr>
      </p:pic>
      <p:pic>
        <p:nvPicPr>
          <p:cNvPr id="1027" name="Picture 3" descr="C:\Users\Mary Lynn\AppData\Local\Microsoft\Windows\Temporary Internet Files\Content.IE5\A00JBOMG\MPj0438753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143000"/>
            <a:ext cx="2924556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 Chicago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 Chicago Theme</Template>
  <TotalTime>978</TotalTime>
  <Words>31</Words>
  <Application>Microsoft Office PowerPoint</Application>
  <PresentationFormat>On-screen Show (4:3)</PresentationFormat>
  <Paragraphs>17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My Chicago Theme</vt:lpstr>
      <vt:lpstr>Project Plan</vt:lpstr>
      <vt:lpstr>PowerPoint 2007 WordArt</vt:lpstr>
      <vt:lpstr>New Text Effects</vt:lpstr>
      <vt:lpstr>Picture Tools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Office 2007 New Features</dc:title>
  <dc:creator>Mary Lynn Dubler</dc:creator>
  <cp:lastModifiedBy>Mary Lynn Dubler</cp:lastModifiedBy>
  <cp:revision>103</cp:revision>
  <dcterms:created xsi:type="dcterms:W3CDTF">2009-04-07T22:06:12Z</dcterms:created>
  <dcterms:modified xsi:type="dcterms:W3CDTF">2009-04-18T12:01:47Z</dcterms:modified>
</cp:coreProperties>
</file>